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8"/>
  </p:notesMasterIdLst>
  <p:sldIdLst>
    <p:sldId id="327" r:id="rId2"/>
    <p:sldId id="326" r:id="rId3"/>
    <p:sldId id="330" r:id="rId4"/>
    <p:sldId id="374" r:id="rId5"/>
    <p:sldId id="321" r:id="rId6"/>
    <p:sldId id="373" r:id="rId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7" autoAdjust="0"/>
    <p:restoredTop sz="71579" autoAdjust="0"/>
  </p:normalViewPr>
  <p:slideViewPr>
    <p:cSldViewPr snapToObjects="1">
      <p:cViewPr varScale="1">
        <p:scale>
          <a:sx n="48" d="100"/>
          <a:sy n="48" d="100"/>
        </p:scale>
        <p:origin x="1096" y="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DB22EF-EF76-9448-A7C6-8BDAF7551B32}" type="datetimeFigureOut">
              <a:rPr lang="en-US" smtClean="0"/>
              <a:t>6/26/2020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EEA0C3-1D70-8141-86FD-7818C80F1804}" type="slidenum">
              <a:rPr lang="en-US" smtClean="0"/>
              <a:t>‹#›</a:t>
            </a:fld>
            <a:endParaRPr lang="en-US" dirty="0"/>
          </a:p>
        </p:txBody>
      </p:sp>
    </p:spTree>
    <p:extLst>
      <p:ext uri="{BB962C8B-B14F-4D97-AF65-F5344CB8AC3E}">
        <p14:creationId xmlns:p14="http://schemas.microsoft.com/office/powerpoint/2010/main" val="84378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I’m proud to be a part of Making Strides Against Breast Cancer and equally as proud to be a member of the American Cancer Society Cancer Action Network.</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Raise your hand or share in the chat box if you are also a member of ACS CAN? Awesome, loving seeing all those members out there. </a:t>
            </a:r>
          </a:p>
          <a:p>
            <a:endParaRPr lang="en-US" dirty="0"/>
          </a:p>
        </p:txBody>
      </p:sp>
      <p:sp>
        <p:nvSpPr>
          <p:cNvPr id="4" name="Slide Number Placeholder 3"/>
          <p:cNvSpPr>
            <a:spLocks noGrp="1"/>
          </p:cNvSpPr>
          <p:nvPr>
            <p:ph type="sldNum" sz="quarter" idx="10"/>
          </p:nvPr>
        </p:nvSpPr>
        <p:spPr/>
        <p:txBody>
          <a:bodyPr/>
          <a:lstStyle/>
          <a:p>
            <a:fld id="{BDEEA0C3-1D70-8141-86FD-7818C80F1804}" type="slidenum">
              <a:rPr lang="en-US" smtClean="0"/>
              <a:t>1</a:t>
            </a:fld>
            <a:endParaRPr lang="en-US" dirty="0"/>
          </a:p>
        </p:txBody>
      </p:sp>
    </p:spTree>
    <p:extLst>
      <p:ext uri="{BB962C8B-B14F-4D97-AF65-F5344CB8AC3E}">
        <p14:creationId xmlns:p14="http://schemas.microsoft.com/office/powerpoint/2010/main" val="282856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ACS CAN members are breast cancer survivors and caregivers just like you and I. They are leading the way in telling Congress and our state legislators that we need them to make fighting cancer a top priority.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Congress holds the purse strings to fund cancer research. They can make the difference in ending cancer as we know it – including breast cancer. We are calling on them to maintain the momentum and to increase funding for lifesaving cancer research. Specifically, we are asking Congress for a $3 Billion Increase to fund the National Institutes of Health where cutting-edge cancer research is leading to improved treatments that have the potential to save the lives of millions of Americans. </a:t>
            </a:r>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2</a:t>
            </a:fld>
            <a:endParaRPr lang="en-US" dirty="0"/>
          </a:p>
        </p:txBody>
      </p:sp>
    </p:spTree>
    <p:extLst>
      <p:ext uri="{BB962C8B-B14F-4D97-AF65-F5344CB8AC3E}">
        <p14:creationId xmlns:p14="http://schemas.microsoft.com/office/powerpoint/2010/main" val="171464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would like to join me in asking for this increase in cancer research funding, please take out your cell phones and text Breast Cancer to 40649. [ brief pause while the speaker sends a text and others do too]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DEEA0C3-1D70-8141-86FD-7818C80F1804}" type="slidenum">
              <a:rPr lang="en-US" smtClean="0"/>
              <a:t>3</a:t>
            </a:fld>
            <a:endParaRPr lang="en-US" dirty="0"/>
          </a:p>
        </p:txBody>
      </p:sp>
    </p:spTree>
    <p:extLst>
      <p:ext uri="{BB962C8B-B14F-4D97-AF65-F5344CB8AC3E}">
        <p14:creationId xmlns:p14="http://schemas.microsoft.com/office/powerpoint/2010/main" val="405203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that quick but impactful action. I know that all of us are here today because we have personally fought breast cancer or we care about someone who has. Every single one of us in this room has a story about how cancer has touched our lives. </a:t>
            </a:r>
          </a:p>
          <a:p>
            <a:r>
              <a:rPr lang="en-US" sz="1200" b="1" kern="1200" dirty="0">
                <a:solidFill>
                  <a:schemeClr val="tx1"/>
                </a:solidFill>
                <a:effectLst/>
                <a:latin typeface="+mn-lt"/>
                <a:ea typeface="+mn-ea"/>
                <a:cs typeface="+mn-cs"/>
              </a:rPr>
              <a:t>[SHARES BRIEF STORY]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EEA0C3-1D70-8141-86FD-7818C80F1804}" type="slidenum">
              <a:rPr lang="en-US" smtClean="0"/>
              <a:t>4</a:t>
            </a:fld>
            <a:endParaRPr lang="en-US" dirty="0"/>
          </a:p>
        </p:txBody>
      </p:sp>
    </p:spTree>
    <p:extLst>
      <p:ext uri="{BB962C8B-B14F-4D97-AF65-F5344CB8AC3E}">
        <p14:creationId xmlns:p14="http://schemas.microsoft.com/office/powerpoint/2010/main" val="289651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you’ve heard my story, I want you to think about who or what brought you here today, and ask that you make the decision right now to join me, and thousands of other breast cancer advocates, by either becoming a member of ACS CAN for the first time or by renewing your annual membership.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with your $20 donation, you will also receive one of our limited-edition 2020 Power of the Purse pins and an annual membership to ACS CAN. I am going to put the link to join in the chat box and it is also on the screen. You can join now or anytime using this link. Once you join your Power of the Purse pin will be mailed to you at the address you provide.</a:t>
            </a:r>
          </a:p>
          <a:p>
            <a:endParaRPr lang="en-US" dirty="0"/>
          </a:p>
        </p:txBody>
      </p:sp>
      <p:sp>
        <p:nvSpPr>
          <p:cNvPr id="4" name="Slide Number Placeholder 3"/>
          <p:cNvSpPr>
            <a:spLocks noGrp="1"/>
          </p:cNvSpPr>
          <p:nvPr>
            <p:ph type="sldNum" sz="quarter" idx="10"/>
          </p:nvPr>
        </p:nvSpPr>
        <p:spPr/>
        <p:txBody>
          <a:bodyPr/>
          <a:lstStyle/>
          <a:p>
            <a:fld id="{BDEEA0C3-1D70-8141-86FD-7818C80F1804}" type="slidenum">
              <a:rPr lang="en-US" smtClean="0"/>
              <a:t>5</a:t>
            </a:fld>
            <a:endParaRPr lang="en-US" dirty="0"/>
          </a:p>
        </p:txBody>
      </p:sp>
    </p:spTree>
    <p:extLst>
      <p:ext uri="{BB962C8B-B14F-4D97-AF65-F5344CB8AC3E}">
        <p14:creationId xmlns:p14="http://schemas.microsoft.com/office/powerpoint/2010/main" val="109668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an advocate and [survivor/caregiver/friend]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thank you so much for joining me and ACS CAN, in fighting back against breast cancer and for helping to tell our legislators that it’s time for them to use the power of the purse to put an end to breast cancer.  </a:t>
            </a:r>
          </a:p>
          <a:p>
            <a:pPr defTabSz="931774"/>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6</a:t>
            </a:fld>
            <a:endParaRPr lang="en-US" dirty="0"/>
          </a:p>
        </p:txBody>
      </p:sp>
    </p:spTree>
    <p:extLst>
      <p:ext uri="{BB962C8B-B14F-4D97-AF65-F5344CB8AC3E}">
        <p14:creationId xmlns:p14="http://schemas.microsoft.com/office/powerpoint/2010/main" val="3592168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577099-CFED-224B-8C18-D0AF2BC57FFD}"/>
              </a:ext>
            </a:extLst>
          </p:cNvPr>
          <p:cNvPicPr>
            <a:picLocks noChangeAspect="1"/>
          </p:cNvPicPr>
          <p:nvPr userDrawn="1"/>
        </p:nvPicPr>
        <p:blipFill>
          <a:blip r:embed="rId2"/>
          <a:stretch>
            <a:fillRect/>
          </a:stretch>
        </p:blipFill>
        <p:spPr>
          <a:xfrm>
            <a:off x="6350" y="0"/>
            <a:ext cx="12179300" cy="6858000"/>
          </a:xfrm>
          <a:prstGeom prst="rect">
            <a:avLst/>
          </a:prstGeom>
        </p:spPr>
      </p:pic>
      <p:pic>
        <p:nvPicPr>
          <p:cNvPr id="19" name="Picture 18"/>
          <p:cNvPicPr>
            <a:picLocks noChangeAspect="1"/>
          </p:cNvPicPr>
          <p:nvPr userDrawn="1"/>
        </p:nvPicPr>
        <p:blipFill>
          <a:blip r:embed="rId3"/>
          <a:stretch>
            <a:fillRect/>
          </a:stretch>
        </p:blipFill>
        <p:spPr>
          <a:xfrm>
            <a:off x="587484" y="651137"/>
            <a:ext cx="3202763" cy="941989"/>
          </a:xfrm>
          <a:prstGeom prst="rect">
            <a:avLst/>
          </a:prstGeom>
        </p:spPr>
      </p:pic>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accent1"/>
                </a:solidFill>
                <a:latin typeface="Source Sans Pro" charset="0"/>
                <a:ea typeface="Source Sans Pro" charset="0"/>
                <a:cs typeface="Source Sans Pro"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tx1"/>
                </a:solidFill>
              </a:defRPr>
            </a:lvl1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2 image right 2">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dirty="0"/>
              <a:t>Drag picture to placeholder or click icon to add</a:t>
            </a:r>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stretch>
            <a:fillRect/>
          </a:stretch>
        </p:blipFill>
        <p:spPr>
          <a:xfrm>
            <a:off x="595951" y="5975957"/>
            <a:ext cx="1926531" cy="566626"/>
          </a:xfrm>
          <a:prstGeom prst="rect">
            <a:avLst/>
          </a:prstGeom>
        </p:spPr>
      </p:pic>
      <p:pic>
        <p:nvPicPr>
          <p:cNvPr id="4" name="Picture 3"/>
          <p:cNvPicPr>
            <a:picLocks noChangeAspect="1"/>
          </p:cNvPicPr>
          <p:nvPr userDrawn="1"/>
        </p:nvPicPr>
        <p:blipFill rotWithShape="1">
          <a:blip r:embed="rId3"/>
          <a:srcRect/>
          <a:stretch>
            <a:fillRect/>
          </a:stretch>
        </p:blipFill>
        <p:spPr>
          <a:xfrm>
            <a:off x="6112303" y="0"/>
            <a:ext cx="60706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1/2 image right 4">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dirty="0"/>
              <a:t>Drag picture to placeholder or click icon to add</a:t>
            </a:r>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stretch>
            <a:fillRect/>
          </a:stretch>
        </p:blipFill>
        <p:spPr>
          <a:xfrm>
            <a:off x="595951" y="5975957"/>
            <a:ext cx="1926531" cy="566626"/>
          </a:xfrm>
          <a:prstGeom prst="rect">
            <a:avLst/>
          </a:prstGeom>
        </p:spPr>
      </p:pic>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03206" y="0"/>
            <a:ext cx="6088793"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1">
    <p:spTree>
      <p:nvGrpSpPr>
        <p:cNvPr id="1" name=""/>
        <p:cNvGrpSpPr/>
        <p:nvPr/>
      </p:nvGrpSpPr>
      <p:grpSpPr>
        <a:xfrm>
          <a:off x="0" y="0"/>
          <a:ext cx="0" cy="0"/>
          <a:chOff x="0" y="0"/>
          <a:chExt cx="0" cy="0"/>
        </a:xfrm>
      </p:grpSpPr>
      <p:sp>
        <p:nvSpPr>
          <p:cNvPr id="4" name="Rectangle 3"/>
          <p:cNvSpPr/>
          <p:nvPr userDrawn="1"/>
        </p:nvSpPr>
        <p:spPr>
          <a:xfrm>
            <a:off x="8081433" y="0"/>
            <a:ext cx="4110568"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hasCustomPrompt="1"/>
          </p:nvPr>
        </p:nvSpPr>
        <p:spPr>
          <a:xfrm>
            <a:off x="8081432" y="0"/>
            <a:ext cx="4110568" cy="6858000"/>
          </a:xfrm>
          <a:solidFill>
            <a:schemeClr val="bg1">
              <a:lumMod val="10000"/>
            </a:schemeClr>
          </a:solidFill>
        </p:spPr>
        <p:txBody>
          <a:bodyPr lIns="182880" rIns="182880" anchor="ctr"/>
          <a:lstStyle>
            <a:lvl1pPr algn="ctr">
              <a:defRPr baseline="0">
                <a:solidFill>
                  <a:schemeClr val="bg1">
                    <a:lumMod val="10000"/>
                  </a:schemeClr>
                </a:solidFill>
              </a:defRPr>
            </a:lvl1pPr>
          </a:lstStyle>
          <a:p>
            <a:r>
              <a:rPr lang="en-US" dirty="0"/>
              <a:t>Delete this placeholder box for a light grey background</a:t>
            </a:r>
          </a:p>
        </p:txBody>
      </p:sp>
      <p:sp>
        <p:nvSpPr>
          <p:cNvPr id="15" name="TextBox 14"/>
          <p:cNvSpPr txBox="1"/>
          <p:nvPr userDrawn="1"/>
        </p:nvSpPr>
        <p:spPr>
          <a:xfrm>
            <a:off x="8928847" y="2868707"/>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10" name="Content Placeholder 2"/>
          <p:cNvSpPr>
            <a:spLocks noGrp="1"/>
          </p:cNvSpPr>
          <p:nvPr>
            <p:ph idx="1"/>
          </p:nvPr>
        </p:nvSpPr>
        <p:spPr>
          <a:xfrm>
            <a:off x="611717" y="1905000"/>
            <a:ext cx="693262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8" hasCustomPrompt="1"/>
          </p:nvPr>
        </p:nvSpPr>
        <p:spPr>
          <a:xfrm>
            <a:off x="611717" y="536787"/>
            <a:ext cx="6932623"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pic>
        <p:nvPicPr>
          <p:cNvPr id="12" name="Picture 11"/>
          <p:cNvPicPr>
            <a:picLocks noChangeAspect="1"/>
          </p:cNvPicPr>
          <p:nvPr userDrawn="1"/>
        </p:nvPicPr>
        <p:blipFill>
          <a:blip r:embed="rId2"/>
          <a:stretch>
            <a:fillRect/>
          </a:stretch>
        </p:blipFill>
        <p:spPr>
          <a:xfrm>
            <a:off x="595951" y="5975957"/>
            <a:ext cx="1926531" cy="566626"/>
          </a:xfrm>
          <a:prstGeom prst="rect">
            <a:avLst/>
          </a:prstGeom>
        </p:spPr>
      </p:pic>
      <p:sp>
        <p:nvSpPr>
          <p:cNvPr id="16" name="Slide Number Placeholder 5"/>
          <p:cNvSpPr>
            <a:spLocks noGrp="1"/>
          </p:cNvSpPr>
          <p:nvPr>
            <p:ph type="sldNum" sz="quarter" idx="4"/>
          </p:nvPr>
        </p:nvSpPr>
        <p:spPr>
          <a:xfrm>
            <a:off x="72555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7" name="Footer Placeholder 3"/>
          <p:cNvSpPr>
            <a:spLocks noGrp="1"/>
          </p:cNvSpPr>
          <p:nvPr>
            <p:ph type="ftr" sz="quarter" idx="3"/>
          </p:nvPr>
        </p:nvSpPr>
        <p:spPr>
          <a:xfrm>
            <a:off x="47961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pic>
        <p:nvPicPr>
          <p:cNvPr id="8" name="Picture 7">
            <a:extLst>
              <a:ext uri="{FF2B5EF4-FFF2-40B4-BE49-F238E27FC236}">
                <a16:creationId xmlns:a16="http://schemas.microsoft.com/office/drawing/2014/main" id="{CD8EE994-E1B6-3D45-9275-5B72CE1B4820}"/>
              </a:ext>
            </a:extLst>
          </p:cNvPr>
          <p:cNvPicPr>
            <a:picLocks noChangeAspect="1"/>
          </p:cNvPicPr>
          <p:nvPr userDrawn="1"/>
        </p:nvPicPr>
        <p:blipFill>
          <a:blip r:embed="rId3"/>
          <a:stretch>
            <a:fillRect/>
          </a:stretch>
        </p:blipFill>
        <p:spPr>
          <a:xfrm>
            <a:off x="8065195" y="0"/>
            <a:ext cx="41148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3 image right 2">
    <p:spTree>
      <p:nvGrpSpPr>
        <p:cNvPr id="1" name=""/>
        <p:cNvGrpSpPr/>
        <p:nvPr/>
      </p:nvGrpSpPr>
      <p:grpSpPr>
        <a:xfrm>
          <a:off x="0" y="0"/>
          <a:ext cx="0" cy="0"/>
          <a:chOff x="0" y="0"/>
          <a:chExt cx="0" cy="0"/>
        </a:xfrm>
      </p:grpSpPr>
      <p:sp>
        <p:nvSpPr>
          <p:cNvPr id="4" name="Rectangle 3"/>
          <p:cNvSpPr/>
          <p:nvPr userDrawn="1"/>
        </p:nvSpPr>
        <p:spPr>
          <a:xfrm>
            <a:off x="8081433" y="0"/>
            <a:ext cx="4110568"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hasCustomPrompt="1"/>
          </p:nvPr>
        </p:nvSpPr>
        <p:spPr>
          <a:xfrm>
            <a:off x="8081432" y="0"/>
            <a:ext cx="4110568" cy="6858000"/>
          </a:xfrm>
          <a:solidFill>
            <a:schemeClr val="bg1">
              <a:lumMod val="10000"/>
            </a:schemeClr>
          </a:solidFill>
        </p:spPr>
        <p:txBody>
          <a:bodyPr lIns="182880" rIns="182880" anchor="ctr"/>
          <a:lstStyle>
            <a:lvl1pPr algn="ctr">
              <a:defRPr baseline="0">
                <a:solidFill>
                  <a:schemeClr val="bg1">
                    <a:lumMod val="10000"/>
                  </a:schemeClr>
                </a:solidFill>
              </a:defRPr>
            </a:lvl1pPr>
          </a:lstStyle>
          <a:p>
            <a:r>
              <a:rPr lang="en-US" dirty="0"/>
              <a:t>Delete this placeholder box for a light grey background</a:t>
            </a:r>
          </a:p>
        </p:txBody>
      </p:sp>
      <p:sp>
        <p:nvSpPr>
          <p:cNvPr id="15" name="TextBox 14"/>
          <p:cNvSpPr txBox="1"/>
          <p:nvPr userDrawn="1"/>
        </p:nvSpPr>
        <p:spPr>
          <a:xfrm>
            <a:off x="8928847" y="2868707"/>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10" name="Content Placeholder 2"/>
          <p:cNvSpPr>
            <a:spLocks noGrp="1"/>
          </p:cNvSpPr>
          <p:nvPr>
            <p:ph idx="1"/>
          </p:nvPr>
        </p:nvSpPr>
        <p:spPr>
          <a:xfrm>
            <a:off x="611717" y="1905000"/>
            <a:ext cx="693262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8" hasCustomPrompt="1"/>
          </p:nvPr>
        </p:nvSpPr>
        <p:spPr>
          <a:xfrm>
            <a:off x="611717" y="536787"/>
            <a:ext cx="6932623"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pic>
        <p:nvPicPr>
          <p:cNvPr id="12" name="Picture 11"/>
          <p:cNvPicPr>
            <a:picLocks noChangeAspect="1"/>
          </p:cNvPicPr>
          <p:nvPr userDrawn="1"/>
        </p:nvPicPr>
        <p:blipFill>
          <a:blip r:embed="rId2"/>
          <a:stretch>
            <a:fillRect/>
          </a:stretch>
        </p:blipFill>
        <p:spPr>
          <a:xfrm>
            <a:off x="595951" y="5975957"/>
            <a:ext cx="1926531" cy="566626"/>
          </a:xfrm>
          <a:prstGeom prst="rect">
            <a:avLst/>
          </a:prstGeom>
        </p:spPr>
      </p:pic>
      <p:sp>
        <p:nvSpPr>
          <p:cNvPr id="16" name="Slide Number Placeholder 5"/>
          <p:cNvSpPr>
            <a:spLocks noGrp="1"/>
          </p:cNvSpPr>
          <p:nvPr>
            <p:ph type="sldNum" sz="quarter" idx="4"/>
          </p:nvPr>
        </p:nvSpPr>
        <p:spPr>
          <a:xfrm>
            <a:off x="72555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7" name="Footer Placeholder 3"/>
          <p:cNvSpPr>
            <a:spLocks noGrp="1"/>
          </p:cNvSpPr>
          <p:nvPr>
            <p:ph type="ftr" sz="quarter" idx="3"/>
          </p:nvPr>
        </p:nvSpPr>
        <p:spPr>
          <a:xfrm>
            <a:off x="47961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pic>
        <p:nvPicPr>
          <p:cNvPr id="13" name="Picture 12">
            <a:extLst>
              <a:ext uri="{FF2B5EF4-FFF2-40B4-BE49-F238E27FC236}">
                <a16:creationId xmlns:a16="http://schemas.microsoft.com/office/drawing/2014/main" id="{EDCD17DD-80DB-0F4B-9068-6C0B02759CBA}"/>
              </a:ext>
            </a:extLst>
          </p:cNvPr>
          <p:cNvPicPr>
            <a:picLocks noChangeAspect="1"/>
          </p:cNvPicPr>
          <p:nvPr userDrawn="1"/>
        </p:nvPicPr>
        <p:blipFill>
          <a:blip r:embed="rId3"/>
          <a:stretch>
            <a:fillRect/>
          </a:stretch>
        </p:blipFill>
        <p:spPr>
          <a:xfrm>
            <a:off x="8065195" y="0"/>
            <a:ext cx="41148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3 image right 3">
    <p:spTree>
      <p:nvGrpSpPr>
        <p:cNvPr id="1" name=""/>
        <p:cNvGrpSpPr/>
        <p:nvPr/>
      </p:nvGrpSpPr>
      <p:grpSpPr>
        <a:xfrm>
          <a:off x="0" y="0"/>
          <a:ext cx="0" cy="0"/>
          <a:chOff x="0" y="0"/>
          <a:chExt cx="0" cy="0"/>
        </a:xfrm>
      </p:grpSpPr>
      <p:sp>
        <p:nvSpPr>
          <p:cNvPr id="4" name="Rectangle 3"/>
          <p:cNvSpPr/>
          <p:nvPr userDrawn="1"/>
        </p:nvSpPr>
        <p:spPr>
          <a:xfrm>
            <a:off x="8081433" y="0"/>
            <a:ext cx="4110568"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hasCustomPrompt="1"/>
          </p:nvPr>
        </p:nvSpPr>
        <p:spPr>
          <a:xfrm>
            <a:off x="8081432" y="0"/>
            <a:ext cx="4110568" cy="6858000"/>
          </a:xfrm>
          <a:solidFill>
            <a:schemeClr val="bg1">
              <a:lumMod val="10000"/>
            </a:schemeClr>
          </a:solidFill>
        </p:spPr>
        <p:txBody>
          <a:bodyPr lIns="182880" rIns="182880" anchor="ctr"/>
          <a:lstStyle>
            <a:lvl1pPr algn="ctr">
              <a:defRPr baseline="0">
                <a:solidFill>
                  <a:schemeClr val="bg1">
                    <a:lumMod val="10000"/>
                  </a:schemeClr>
                </a:solidFill>
              </a:defRPr>
            </a:lvl1pPr>
          </a:lstStyle>
          <a:p>
            <a:r>
              <a:rPr lang="en-US" dirty="0"/>
              <a:t>Delete this placeholder box for a light grey background</a:t>
            </a:r>
          </a:p>
        </p:txBody>
      </p:sp>
      <p:sp>
        <p:nvSpPr>
          <p:cNvPr id="15" name="TextBox 14"/>
          <p:cNvSpPr txBox="1"/>
          <p:nvPr userDrawn="1"/>
        </p:nvSpPr>
        <p:spPr>
          <a:xfrm>
            <a:off x="8928847" y="2868707"/>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10" name="Content Placeholder 2"/>
          <p:cNvSpPr>
            <a:spLocks noGrp="1"/>
          </p:cNvSpPr>
          <p:nvPr>
            <p:ph idx="1"/>
          </p:nvPr>
        </p:nvSpPr>
        <p:spPr>
          <a:xfrm>
            <a:off x="611717" y="1905000"/>
            <a:ext cx="693262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8" hasCustomPrompt="1"/>
          </p:nvPr>
        </p:nvSpPr>
        <p:spPr>
          <a:xfrm>
            <a:off x="611717" y="536787"/>
            <a:ext cx="6932623"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pic>
        <p:nvPicPr>
          <p:cNvPr id="12" name="Picture 11"/>
          <p:cNvPicPr>
            <a:picLocks noChangeAspect="1"/>
          </p:cNvPicPr>
          <p:nvPr userDrawn="1"/>
        </p:nvPicPr>
        <p:blipFill>
          <a:blip r:embed="rId2"/>
          <a:stretch>
            <a:fillRect/>
          </a:stretch>
        </p:blipFill>
        <p:spPr>
          <a:xfrm>
            <a:off x="595951" y="5975957"/>
            <a:ext cx="1926531" cy="566626"/>
          </a:xfrm>
          <a:prstGeom prst="rect">
            <a:avLst/>
          </a:prstGeom>
        </p:spPr>
      </p:pic>
      <p:sp>
        <p:nvSpPr>
          <p:cNvPr id="16" name="Slide Number Placeholder 5"/>
          <p:cNvSpPr>
            <a:spLocks noGrp="1"/>
          </p:cNvSpPr>
          <p:nvPr>
            <p:ph type="sldNum" sz="quarter" idx="4"/>
          </p:nvPr>
        </p:nvSpPr>
        <p:spPr>
          <a:xfrm>
            <a:off x="72555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7" name="Footer Placeholder 3"/>
          <p:cNvSpPr>
            <a:spLocks noGrp="1"/>
          </p:cNvSpPr>
          <p:nvPr>
            <p:ph type="ftr" sz="quarter" idx="3"/>
          </p:nvPr>
        </p:nvSpPr>
        <p:spPr>
          <a:xfrm>
            <a:off x="47961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pic>
        <p:nvPicPr>
          <p:cNvPr id="6" name="Picture 5"/>
          <p:cNvPicPr>
            <a:picLocks noChangeAspect="1"/>
          </p:cNvPicPr>
          <p:nvPr userDrawn="1"/>
        </p:nvPicPr>
        <p:blipFill rotWithShape="1">
          <a:blip r:embed="rId3"/>
          <a:srcRect/>
          <a:stretch>
            <a:fillRect/>
          </a:stretch>
        </p:blipFill>
        <p:spPr>
          <a:xfrm>
            <a:off x="8081430" y="3526"/>
            <a:ext cx="4110569" cy="68509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3 image right 4">
    <p:spTree>
      <p:nvGrpSpPr>
        <p:cNvPr id="1" name=""/>
        <p:cNvGrpSpPr/>
        <p:nvPr/>
      </p:nvGrpSpPr>
      <p:grpSpPr>
        <a:xfrm>
          <a:off x="0" y="0"/>
          <a:ext cx="0" cy="0"/>
          <a:chOff x="0" y="0"/>
          <a:chExt cx="0" cy="0"/>
        </a:xfrm>
      </p:grpSpPr>
      <p:sp>
        <p:nvSpPr>
          <p:cNvPr id="4" name="Rectangle 3"/>
          <p:cNvSpPr/>
          <p:nvPr userDrawn="1"/>
        </p:nvSpPr>
        <p:spPr>
          <a:xfrm>
            <a:off x="8081433" y="0"/>
            <a:ext cx="4110568"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hasCustomPrompt="1"/>
          </p:nvPr>
        </p:nvSpPr>
        <p:spPr>
          <a:xfrm>
            <a:off x="8081432" y="0"/>
            <a:ext cx="4110568" cy="6858000"/>
          </a:xfrm>
          <a:solidFill>
            <a:schemeClr val="bg1">
              <a:lumMod val="10000"/>
            </a:schemeClr>
          </a:solidFill>
        </p:spPr>
        <p:txBody>
          <a:bodyPr lIns="182880" rIns="182880" anchor="ctr"/>
          <a:lstStyle>
            <a:lvl1pPr algn="ctr">
              <a:defRPr baseline="0">
                <a:solidFill>
                  <a:schemeClr val="bg1">
                    <a:lumMod val="10000"/>
                  </a:schemeClr>
                </a:solidFill>
              </a:defRPr>
            </a:lvl1pPr>
          </a:lstStyle>
          <a:p>
            <a:r>
              <a:rPr lang="en-US" dirty="0"/>
              <a:t>Delete this placeholder box for a light grey background</a:t>
            </a:r>
          </a:p>
        </p:txBody>
      </p:sp>
      <p:sp>
        <p:nvSpPr>
          <p:cNvPr id="15" name="TextBox 14"/>
          <p:cNvSpPr txBox="1"/>
          <p:nvPr userDrawn="1"/>
        </p:nvSpPr>
        <p:spPr>
          <a:xfrm>
            <a:off x="8928847" y="2868707"/>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10" name="Content Placeholder 2"/>
          <p:cNvSpPr>
            <a:spLocks noGrp="1"/>
          </p:cNvSpPr>
          <p:nvPr>
            <p:ph idx="1"/>
          </p:nvPr>
        </p:nvSpPr>
        <p:spPr>
          <a:xfrm>
            <a:off x="611717" y="1905000"/>
            <a:ext cx="693262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8" hasCustomPrompt="1"/>
          </p:nvPr>
        </p:nvSpPr>
        <p:spPr>
          <a:xfrm>
            <a:off x="611717" y="536787"/>
            <a:ext cx="6932623"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pic>
        <p:nvPicPr>
          <p:cNvPr id="12" name="Picture 11"/>
          <p:cNvPicPr>
            <a:picLocks noChangeAspect="1"/>
          </p:cNvPicPr>
          <p:nvPr userDrawn="1"/>
        </p:nvPicPr>
        <p:blipFill>
          <a:blip r:embed="rId2"/>
          <a:stretch>
            <a:fillRect/>
          </a:stretch>
        </p:blipFill>
        <p:spPr>
          <a:xfrm>
            <a:off x="595951" y="5975957"/>
            <a:ext cx="1926531" cy="566626"/>
          </a:xfrm>
          <a:prstGeom prst="rect">
            <a:avLst/>
          </a:prstGeom>
        </p:spPr>
      </p:pic>
      <p:sp>
        <p:nvSpPr>
          <p:cNvPr id="16" name="Slide Number Placeholder 5"/>
          <p:cNvSpPr>
            <a:spLocks noGrp="1"/>
          </p:cNvSpPr>
          <p:nvPr>
            <p:ph type="sldNum" sz="quarter" idx="4"/>
          </p:nvPr>
        </p:nvSpPr>
        <p:spPr>
          <a:xfrm>
            <a:off x="72555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7" name="Footer Placeholder 3"/>
          <p:cNvSpPr>
            <a:spLocks noGrp="1"/>
          </p:cNvSpPr>
          <p:nvPr>
            <p:ph type="ftr" sz="quarter" idx="3"/>
          </p:nvPr>
        </p:nvSpPr>
        <p:spPr>
          <a:xfrm>
            <a:off x="47961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081430" y="0"/>
            <a:ext cx="411056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Phone, content">
    <p:spTree>
      <p:nvGrpSpPr>
        <p:cNvPr id="1" name=""/>
        <p:cNvGrpSpPr/>
        <p:nvPr/>
      </p:nvGrpSpPr>
      <p:grpSpPr>
        <a:xfrm>
          <a:off x="0" y="0"/>
          <a:ext cx="0" cy="0"/>
          <a:chOff x="0" y="0"/>
          <a:chExt cx="0" cy="0"/>
        </a:xfrm>
      </p:grpSpPr>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6093883"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64173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39579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sp>
        <p:nvSpPr>
          <p:cNvPr id="13" name="Content Placeholder 2"/>
          <p:cNvSpPr>
            <a:spLocks noGrp="1"/>
          </p:cNvSpPr>
          <p:nvPr>
            <p:ph idx="1"/>
          </p:nvPr>
        </p:nvSpPr>
        <p:spPr>
          <a:xfrm>
            <a:off x="611717" y="1905000"/>
            <a:ext cx="60938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stretch>
            <a:fillRect/>
          </a:stretch>
        </p:blipFill>
        <p:spPr>
          <a:xfrm>
            <a:off x="595951" y="5975957"/>
            <a:ext cx="1926531" cy="566626"/>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51748" y="0"/>
            <a:ext cx="4241455" cy="6858000"/>
          </a:xfrm>
          <a:prstGeom prst="rect">
            <a:avLst/>
          </a:prstGeom>
        </p:spPr>
      </p:pic>
      <p:sp>
        <p:nvSpPr>
          <p:cNvPr id="16" name="Picture Placeholder 12"/>
          <p:cNvSpPr>
            <a:spLocks noGrp="1"/>
          </p:cNvSpPr>
          <p:nvPr>
            <p:ph type="pic" sz="quarter" idx="19" hasCustomPrompt="1"/>
          </p:nvPr>
        </p:nvSpPr>
        <p:spPr>
          <a:xfrm>
            <a:off x="7643675" y="149352"/>
            <a:ext cx="3657600" cy="6528816"/>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dirty="0"/>
              <a:t>Insert iPhone screenshots only. </a:t>
            </a:r>
          </a:p>
          <a:p>
            <a:r>
              <a:rPr lang="en-US" dirty="0"/>
              <a:t>DO NOT place desktop </a:t>
            </a:r>
          </a:p>
          <a:p>
            <a:r>
              <a:rPr lang="en-US" dirty="0"/>
              <a:t>screenshots here.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ndroid, content">
    <p:spTree>
      <p:nvGrpSpPr>
        <p:cNvPr id="1" name=""/>
        <p:cNvGrpSpPr/>
        <p:nvPr/>
      </p:nvGrpSpPr>
      <p:grpSpPr>
        <a:xfrm>
          <a:off x="0" y="0"/>
          <a:ext cx="0" cy="0"/>
          <a:chOff x="0" y="0"/>
          <a:chExt cx="0" cy="0"/>
        </a:xfrm>
      </p:grpSpPr>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6093883"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64173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39579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sp>
        <p:nvSpPr>
          <p:cNvPr id="13" name="Content Placeholder 2"/>
          <p:cNvSpPr>
            <a:spLocks noGrp="1"/>
          </p:cNvSpPr>
          <p:nvPr>
            <p:ph idx="1"/>
          </p:nvPr>
        </p:nvSpPr>
        <p:spPr>
          <a:xfrm>
            <a:off x="611717" y="1905000"/>
            <a:ext cx="60938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stretch>
            <a:fillRect/>
          </a:stretch>
        </p:blipFill>
        <p:spPr>
          <a:xfrm>
            <a:off x="595951" y="5975957"/>
            <a:ext cx="1926531" cy="566626"/>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85082" y="0"/>
            <a:ext cx="4214761" cy="6858000"/>
          </a:xfrm>
          <a:prstGeom prst="rect">
            <a:avLst/>
          </a:prstGeom>
        </p:spPr>
      </p:pic>
      <p:sp>
        <p:nvSpPr>
          <p:cNvPr id="16" name="Picture Placeholder 12"/>
          <p:cNvSpPr>
            <a:spLocks noGrp="1"/>
          </p:cNvSpPr>
          <p:nvPr>
            <p:ph type="pic" sz="quarter" idx="19" hasCustomPrompt="1"/>
          </p:nvPr>
        </p:nvSpPr>
        <p:spPr>
          <a:xfrm>
            <a:off x="7587463" y="45720"/>
            <a:ext cx="3809999" cy="6766560"/>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dirty="0"/>
              <a:t>Insert Android screenshots only. </a:t>
            </a:r>
          </a:p>
          <a:p>
            <a:r>
              <a:rPr lang="en-US" dirty="0"/>
              <a:t>DO NOT place desktop </a:t>
            </a:r>
          </a:p>
          <a:p>
            <a:r>
              <a:rPr lang="en-US" dirty="0"/>
              <a:t>screenshots here.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sktop w/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2F212C6-8907-2442-9AB7-0A38B63F180E}" type="slidenum">
              <a:rPr lang="en-US" smtClean="0"/>
              <a:pPr/>
              <a:t>‹#›</a:t>
            </a:fld>
            <a:endParaRPr lang="en-US" dirty="0"/>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2650460" y="1526593"/>
            <a:ext cx="8627140" cy="5331407"/>
          </a:xfrm>
          <a:prstGeom prst="rect">
            <a:avLst/>
          </a:prstGeom>
        </p:spPr>
      </p:pic>
      <p:sp>
        <p:nvSpPr>
          <p:cNvPr id="6" name="Picture Placeholder 5"/>
          <p:cNvSpPr>
            <a:spLocks noGrp="1"/>
          </p:cNvSpPr>
          <p:nvPr>
            <p:ph type="pic" sz="quarter" idx="12" hasCustomPrompt="1"/>
          </p:nvPr>
        </p:nvSpPr>
        <p:spPr>
          <a:xfrm>
            <a:off x="3107660" y="1903898"/>
            <a:ext cx="7640029" cy="4792558"/>
          </a:xfrm>
          <a:solidFill>
            <a:schemeClr val="accent1"/>
          </a:solidFill>
          <a:ln w="19050" cmpd="sng">
            <a:solidFill>
              <a:schemeClr val="tx1"/>
            </a:solidFill>
          </a:ln>
        </p:spPr>
        <p:txBody>
          <a:bodyPr anchor="ctr"/>
          <a:lstStyle>
            <a:lvl1pPr algn="ctr">
              <a:defRPr sz="1200" baseline="0">
                <a:solidFill>
                  <a:srgbClr val="FFFFFF"/>
                </a:solidFill>
              </a:defRPr>
            </a:lvl1pPr>
          </a:lstStyle>
          <a:p>
            <a:r>
              <a:rPr lang="en-US" dirty="0"/>
              <a:t>Insert MSABC desktop screenshot. Put browser into full screen or presentation mode </a:t>
            </a:r>
          </a:p>
          <a:p>
            <a:r>
              <a:rPr lang="en-US" dirty="0"/>
              <a:t>to take a screenshot without showing browser clutter in your screenshot</a:t>
            </a:r>
          </a:p>
        </p:txBody>
      </p:sp>
      <p:sp>
        <p:nvSpPr>
          <p:cNvPr id="7" name="Text Placeholder 3"/>
          <p:cNvSpPr>
            <a:spLocks noGrp="1"/>
          </p:cNvSpPr>
          <p:nvPr>
            <p:ph type="body" sz="quarter" idx="18" hasCustomPrompt="1"/>
          </p:nvPr>
        </p:nvSpPr>
        <p:spPr>
          <a:xfrm>
            <a:off x="611717" y="536787"/>
            <a:ext cx="10682423" cy="453813"/>
          </a:xfrm>
        </p:spPr>
        <p:txBody>
          <a:bodyPr/>
          <a:lstStyle>
            <a:lvl1pPr algn="l">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gn="l">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a:t>
            </a:r>
            <a:r>
              <a:rPr lang="en-US"/>
              <a:t>TITLE HERE</a:t>
            </a:r>
            <a:endParaRPr lang="en-US" dirty="0"/>
          </a:p>
        </p:txBody>
      </p:sp>
      <p:pic>
        <p:nvPicPr>
          <p:cNvPr id="9" name="Picture 8"/>
          <p:cNvPicPr>
            <a:picLocks noChangeAspect="1"/>
          </p:cNvPicPr>
          <p:nvPr userDrawn="1"/>
        </p:nvPicPr>
        <p:blipFill>
          <a:blip r:embed="rId3"/>
          <a:stretch>
            <a:fillRect/>
          </a:stretch>
        </p:blipFill>
        <p:spPr>
          <a:xfrm>
            <a:off x="595951" y="5975957"/>
            <a:ext cx="1926531" cy="566626"/>
          </a:xfrm>
          <a:prstGeom prst="rect">
            <a:avLst/>
          </a:prstGeom>
        </p:spPr>
      </p:pic>
    </p:spTree>
    <p:extLst>
      <p:ext uri="{BB962C8B-B14F-4D97-AF65-F5344CB8AC3E}">
        <p14:creationId xmlns:p14="http://schemas.microsoft.com/office/powerpoint/2010/main" val="7596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p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2"/>
                </a:solidFill>
              </a:defRPr>
            </a:lvl1pPr>
          </a:lstStyle>
          <a:p>
            <a:fld id="{B2F212C6-8907-2442-9AB7-0A38B63F180E}"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MakingStridesWalk.org</a:t>
            </a:r>
          </a:p>
        </p:txBody>
      </p:sp>
      <p:sp>
        <p:nvSpPr>
          <p:cNvPr id="6" name="Text Placeholder 3"/>
          <p:cNvSpPr>
            <a:spLocks noGrp="1"/>
          </p:cNvSpPr>
          <p:nvPr>
            <p:ph type="body" sz="quarter" idx="18" hasCustomPrompt="1"/>
          </p:nvPr>
        </p:nvSpPr>
        <p:spPr>
          <a:xfrm>
            <a:off x="611717" y="2209799"/>
            <a:ext cx="10970682" cy="2743201"/>
          </a:xfrm>
        </p:spPr>
        <p:txBody>
          <a:bodyPr/>
          <a:lstStyle>
            <a:lvl1pPr>
              <a:lnSpc>
                <a:spcPct val="80000"/>
              </a:lnSpc>
              <a:spcBef>
                <a:spcPts val="0"/>
              </a:spcBef>
              <a:spcAft>
                <a:spcPts val="533"/>
              </a:spcAft>
              <a:defRPr sz="6000" b="1" i="0" kern="2000" spc="100" baseline="0">
                <a:solidFill>
                  <a:schemeClr val="bg2"/>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bg2"/>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DIVIDER PAGE </a:t>
            </a:r>
          </a:p>
          <a:p>
            <a:pPr lvl="1"/>
            <a:r>
              <a:rPr lang="en-US" dirty="0"/>
              <a:t>Subtitle here</a:t>
            </a:r>
          </a:p>
        </p:txBody>
      </p:sp>
      <p:pic>
        <p:nvPicPr>
          <p:cNvPr id="10" name="Picture 9"/>
          <p:cNvPicPr>
            <a:picLocks noChangeAspect="1"/>
          </p:cNvPicPr>
          <p:nvPr userDrawn="1"/>
        </p:nvPicPr>
        <p:blipFill>
          <a:blip r:embed="rId2"/>
          <a:stretch>
            <a:fillRect/>
          </a:stretch>
        </p:blipFill>
        <p:spPr>
          <a:xfrm>
            <a:off x="586317" y="645892"/>
            <a:ext cx="3080631" cy="956462"/>
          </a:xfrm>
          <a:prstGeom prst="rect">
            <a:avLst/>
          </a:prstGeom>
        </p:spPr>
      </p:pic>
    </p:spTree>
    <p:extLst>
      <p:ext uri="{BB962C8B-B14F-4D97-AF65-F5344CB8AC3E}">
        <p14:creationId xmlns:p14="http://schemas.microsoft.com/office/powerpoint/2010/main" val="145558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B44AB-AFC3-7D48-AF76-71CAF30A74B8}"/>
              </a:ext>
            </a:extLst>
          </p:cNvPr>
          <p:cNvPicPr>
            <a:picLocks noChangeAspect="1"/>
          </p:cNvPicPr>
          <p:nvPr userDrawn="1"/>
        </p:nvPicPr>
        <p:blipFill>
          <a:blip r:embed="rId2"/>
          <a:stretch>
            <a:fillRect/>
          </a:stretch>
        </p:blipFill>
        <p:spPr>
          <a:xfrm>
            <a:off x="6350" y="0"/>
            <a:ext cx="12179300" cy="6858000"/>
          </a:xfrm>
          <a:prstGeom prst="rect">
            <a:avLst/>
          </a:prstGeom>
        </p:spPr>
      </p:pic>
      <p:pic>
        <p:nvPicPr>
          <p:cNvPr id="19" name="Picture 18"/>
          <p:cNvPicPr>
            <a:picLocks noChangeAspect="1"/>
          </p:cNvPicPr>
          <p:nvPr userDrawn="1"/>
        </p:nvPicPr>
        <p:blipFill>
          <a:blip r:embed="rId3"/>
          <a:stretch>
            <a:fillRect/>
          </a:stretch>
        </p:blipFill>
        <p:spPr>
          <a:xfrm>
            <a:off x="587484" y="651137"/>
            <a:ext cx="3202763" cy="941989"/>
          </a:xfrm>
          <a:prstGeom prst="rect">
            <a:avLst/>
          </a:prstGeom>
        </p:spPr>
      </p:pic>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accent1"/>
                </a:solidFill>
                <a:latin typeface="Source Sans Pro" charset="0"/>
                <a:ea typeface="Source Sans Pro" charset="0"/>
                <a:cs typeface="Source Sans Pro"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tx1"/>
                </a:solidFill>
              </a:defRPr>
            </a:lvl1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D605E-7374-794C-B9A5-BABFA399779A}"/>
              </a:ext>
            </a:extLst>
          </p:cNvPr>
          <p:cNvPicPr>
            <a:picLocks noChangeAspect="1"/>
          </p:cNvPicPr>
          <p:nvPr userDrawn="1"/>
        </p:nvPicPr>
        <p:blipFill>
          <a:blip r:embed="rId2"/>
          <a:stretch>
            <a:fillRect/>
          </a:stretch>
        </p:blipFill>
        <p:spPr>
          <a:xfrm>
            <a:off x="6350" y="0"/>
            <a:ext cx="12179300" cy="6858000"/>
          </a:xfrm>
          <a:prstGeom prst="rect">
            <a:avLst/>
          </a:prstGeom>
        </p:spPr>
      </p:pic>
      <p:pic>
        <p:nvPicPr>
          <p:cNvPr id="12" name="Picture 11"/>
          <p:cNvPicPr>
            <a:picLocks noChangeAspect="1"/>
          </p:cNvPicPr>
          <p:nvPr userDrawn="1"/>
        </p:nvPicPr>
        <p:blipFill>
          <a:blip r:embed="rId3"/>
          <a:stretch>
            <a:fillRect/>
          </a:stretch>
        </p:blipFill>
        <p:spPr>
          <a:xfrm>
            <a:off x="595951" y="5975957"/>
            <a:ext cx="1926531" cy="566626"/>
          </a:xfrm>
          <a:prstGeom prst="rect">
            <a:avLst/>
          </a:prstGeom>
        </p:spPr>
      </p:pic>
      <p:pic>
        <p:nvPicPr>
          <p:cNvPr id="19" name="Picture 18"/>
          <p:cNvPicPr>
            <a:picLocks noChangeAspect="1"/>
          </p:cNvPicPr>
          <p:nvPr userDrawn="1"/>
        </p:nvPicPr>
        <p:blipFill>
          <a:blip r:embed="rId3"/>
          <a:stretch>
            <a:fillRect/>
          </a:stretch>
        </p:blipFill>
        <p:spPr>
          <a:xfrm>
            <a:off x="587484" y="651137"/>
            <a:ext cx="3202763" cy="941989"/>
          </a:xfrm>
          <a:prstGeom prst="rect">
            <a:avLst/>
          </a:prstGeom>
        </p:spPr>
      </p:pic>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accent1"/>
                </a:solidFill>
                <a:latin typeface="Source Sans Pro" charset="0"/>
                <a:ea typeface="Source Sans Pro" charset="0"/>
                <a:cs typeface="Source Sans Pro"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QUESTIONS?</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01BC5-672F-B943-9EF7-0329654CC1C3}"/>
              </a:ext>
            </a:extLst>
          </p:cNvPr>
          <p:cNvPicPr>
            <a:picLocks noChangeAspect="1"/>
          </p:cNvPicPr>
          <p:nvPr userDrawn="1"/>
        </p:nvPicPr>
        <p:blipFill>
          <a:blip r:embed="rId2"/>
          <a:stretch>
            <a:fillRect/>
          </a:stretch>
        </p:blipFill>
        <p:spPr>
          <a:xfrm>
            <a:off x="6350" y="0"/>
            <a:ext cx="12179300" cy="6858000"/>
          </a:xfrm>
          <a:prstGeom prst="rect">
            <a:avLst/>
          </a:prstGeom>
        </p:spPr>
      </p:pic>
      <p:pic>
        <p:nvPicPr>
          <p:cNvPr id="12" name="Picture 11"/>
          <p:cNvPicPr>
            <a:picLocks noChangeAspect="1"/>
          </p:cNvPicPr>
          <p:nvPr userDrawn="1"/>
        </p:nvPicPr>
        <p:blipFill>
          <a:blip r:embed="rId3"/>
          <a:stretch>
            <a:fillRect/>
          </a:stretch>
        </p:blipFill>
        <p:spPr>
          <a:xfrm>
            <a:off x="595951" y="5975957"/>
            <a:ext cx="1926531" cy="566626"/>
          </a:xfrm>
          <a:prstGeom prst="rect">
            <a:avLst/>
          </a:prstGeom>
        </p:spPr>
      </p:pic>
      <p:pic>
        <p:nvPicPr>
          <p:cNvPr id="19" name="Picture 18"/>
          <p:cNvPicPr>
            <a:picLocks noChangeAspect="1"/>
          </p:cNvPicPr>
          <p:nvPr userDrawn="1"/>
        </p:nvPicPr>
        <p:blipFill>
          <a:blip r:embed="rId3"/>
          <a:stretch>
            <a:fillRect/>
          </a:stretch>
        </p:blipFill>
        <p:spPr>
          <a:xfrm>
            <a:off x="587484" y="651137"/>
            <a:ext cx="3202763" cy="941989"/>
          </a:xfrm>
          <a:prstGeom prst="rect">
            <a:avLst/>
          </a:prstGeom>
        </p:spPr>
      </p:pic>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accent1"/>
                </a:solidFill>
                <a:latin typeface="Source Sans Pro" charset="0"/>
                <a:ea typeface="Source Sans Pro" charset="0"/>
                <a:cs typeface="Source Sans Pro"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THANK YOU!</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e w/ copy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stretch>
            <a:fillRect/>
          </a:stretch>
        </p:blipFill>
        <p:spPr>
          <a:xfrm>
            <a:off x="2580273" y="2394963"/>
            <a:ext cx="7031454" cy="2068074"/>
          </a:xfrm>
          <a:prstGeom prst="rect">
            <a:avLst/>
          </a:prstGeom>
        </p:spPr>
      </p:pic>
      <p:sp>
        <p:nvSpPr>
          <p:cNvPr id="10" name="Shape 117"/>
          <p:cNvSpPr/>
          <p:nvPr userDrawn="1"/>
        </p:nvSpPr>
        <p:spPr>
          <a:xfrm>
            <a:off x="4926609" y="6288730"/>
            <a:ext cx="2338782" cy="164212"/>
          </a:xfrm>
          <a:prstGeom prst="rect">
            <a:avLst/>
          </a:prstGeom>
          <a:ln w="3175">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1200">
                <a:solidFill>
                  <a:srgbClr val="A8A49D"/>
                </a:solidFill>
              </a:defRPr>
            </a:lvl1pPr>
          </a:lstStyle>
          <a:p>
            <a:pPr lvl="0" algn="ctr">
              <a:defRPr sz="1800">
                <a:solidFill>
                  <a:srgbClr val="000000"/>
                </a:solidFill>
              </a:defRPr>
            </a:pPr>
            <a:r>
              <a:rPr lang="en-US" sz="1067" dirty="0">
                <a:solidFill>
                  <a:schemeClr val="tx2"/>
                </a:solidFill>
                <a:latin typeface="Helvetica Neue"/>
                <a:cs typeface="Helvetica Neue"/>
              </a:rPr>
              <a:t>© 2018 American Cancer</a:t>
            </a:r>
            <a:r>
              <a:rPr lang="en-US" sz="1067" baseline="0" dirty="0">
                <a:solidFill>
                  <a:schemeClr val="tx2"/>
                </a:solidFill>
                <a:latin typeface="Helvetica Neue"/>
                <a:cs typeface="Helvetica Neue"/>
              </a:rPr>
              <a:t> Society, Inc.</a:t>
            </a:r>
            <a:endParaRPr lang="en-US" sz="1067" dirty="0">
              <a:solidFill>
                <a:schemeClr val="tx2"/>
              </a:solidFill>
              <a:latin typeface="Helvetica Neue"/>
              <a:cs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3" name="Slide Number Placeholder 5"/>
          <p:cNvSpPr>
            <a:spLocks noGrp="1"/>
          </p:cNvSpPr>
          <p:nvPr>
            <p:ph type="sldNum" sz="quarter" idx="4"/>
          </p:nvPr>
        </p:nvSpPr>
        <p:spPr>
          <a:xfrm>
            <a:off x="11294140" y="6231468"/>
            <a:ext cx="288259" cy="170313"/>
          </a:xfrm>
          <a:prstGeom prst="rect">
            <a:avLst/>
          </a:prstGeom>
        </p:spPr>
        <p:txBody>
          <a:bodyPr vert="horz" lIns="0" tIns="0" rIns="0" bIns="0" rtlCol="0" anchor="b"/>
          <a:lstStyle>
            <a:lvl1pPr algn="r">
              <a:lnSpc>
                <a:spcPct val="90000"/>
              </a:lnSpc>
              <a:defRPr sz="933">
                <a:solidFill>
                  <a:schemeClr val="bg1">
                    <a:lumMod val="50000"/>
                  </a:schemeClr>
                </a:solidFill>
                <a:latin typeface="+mn-lt"/>
                <a:cs typeface="Helvetica Neue"/>
              </a:defRPr>
            </a:lvl1pPr>
          </a:lstStyle>
          <a:p>
            <a:fld id="{B2F212C6-8907-2442-9AB7-0A38B63F180E}" type="slidenum">
              <a:rPr lang="en-US" smtClean="0"/>
              <a:pPr/>
              <a:t>‹#›</a:t>
            </a:fld>
            <a:endParaRPr lang="en-US" dirty="0"/>
          </a:p>
        </p:txBody>
      </p:sp>
      <p:sp>
        <p:nvSpPr>
          <p:cNvPr id="24" name="Footer Placeholder 3"/>
          <p:cNvSpPr>
            <a:spLocks noGrp="1"/>
          </p:cNvSpPr>
          <p:nvPr>
            <p:ph type="ftr" sz="quarter" idx="3"/>
          </p:nvPr>
        </p:nvSpPr>
        <p:spPr>
          <a:xfrm>
            <a:off x="3411585" y="6232057"/>
            <a:ext cx="7827421" cy="169723"/>
          </a:xfrm>
          <a:prstGeom prst="rect">
            <a:avLst/>
          </a:prstGeom>
        </p:spPr>
        <p:txBody>
          <a:bodyPr vert="horz" lIns="0" tIns="0" rIns="0" bIns="0" rtlCol="0" anchor="b"/>
          <a:lstStyle>
            <a:lvl1pPr algn="r">
              <a:defRPr sz="933">
                <a:solidFill>
                  <a:schemeClr val="bg1">
                    <a:lumMod val="50000"/>
                  </a:schemeClr>
                </a:solidFill>
              </a:defRPr>
            </a:lvl1pPr>
          </a:lstStyle>
          <a:p>
            <a:r>
              <a:rPr lang="en-US" dirty="0"/>
              <a:t>Add your footer/source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29495-F13E-D94B-8D28-8C08E2319429}"/>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accent1"/>
                </a:solidFill>
                <a:latin typeface="Source Sans Pro" charset="0"/>
                <a:ea typeface="Source Sans Pro" charset="0"/>
                <a:cs typeface="Source Sans Pro"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tx1"/>
                </a:solidFill>
              </a:defRPr>
            </a:lvl1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8" name="Picture 7">
            <a:extLst>
              <a:ext uri="{FF2B5EF4-FFF2-40B4-BE49-F238E27FC236}">
                <a16:creationId xmlns:a16="http://schemas.microsoft.com/office/drawing/2014/main" id="{127577AA-D6E3-A741-93E0-DCF69DC26F8D}"/>
              </a:ext>
            </a:extLst>
          </p:cNvPr>
          <p:cNvPicPr>
            <a:picLocks noChangeAspect="1"/>
          </p:cNvPicPr>
          <p:nvPr userDrawn="1"/>
        </p:nvPicPr>
        <p:blipFill>
          <a:blip r:embed="rId3"/>
          <a:stretch>
            <a:fillRect/>
          </a:stretch>
        </p:blipFill>
        <p:spPr>
          <a:xfrm>
            <a:off x="587484" y="651137"/>
            <a:ext cx="3202763" cy="941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7"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MakingStridesWalk.org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pic>
        <p:nvPicPr>
          <p:cNvPr id="12" name="Picture 11"/>
          <p:cNvPicPr>
            <a:picLocks noChangeAspect="1"/>
          </p:cNvPicPr>
          <p:nvPr userDrawn="1"/>
        </p:nvPicPr>
        <p:blipFill>
          <a:blip r:embed="rId2"/>
          <a:stretch>
            <a:fillRect/>
          </a:stretch>
        </p:blipFill>
        <p:spPr>
          <a:xfrm>
            <a:off x="595951" y="5975957"/>
            <a:ext cx="1926531" cy="566626"/>
          </a:xfrm>
          <a:prstGeom prst="rect">
            <a:avLst/>
          </a:prstGeom>
        </p:spPr>
      </p:pic>
      <p:sp>
        <p:nvSpPr>
          <p:cNvPr id="17"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8"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MakingStridesWalk.org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userDrawn="1">
          <p15:clr>
            <a:srgbClr val="FBAE40"/>
          </p15:clr>
        </p15:guide>
        <p15:guide id="2" pos="7296" userDrawn="1">
          <p15:clr>
            <a:srgbClr val="FBAE40"/>
          </p15:clr>
        </p15:guide>
        <p15:guide id="3" orient="horz"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17" y="1905000"/>
            <a:ext cx="10972800"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pic>
        <p:nvPicPr>
          <p:cNvPr id="12" name="Picture 11"/>
          <p:cNvPicPr>
            <a:picLocks noChangeAspect="1"/>
          </p:cNvPicPr>
          <p:nvPr userDrawn="1"/>
        </p:nvPicPr>
        <p:blipFill>
          <a:blip r:embed="rId2"/>
          <a:stretch>
            <a:fillRect/>
          </a:stretch>
        </p:blipFill>
        <p:spPr>
          <a:xfrm>
            <a:off x="595951" y="5975957"/>
            <a:ext cx="1926531" cy="566626"/>
          </a:xfrm>
          <a:prstGeom prst="rect">
            <a:avLst/>
          </a:prstGeom>
        </p:spPr>
      </p:pic>
      <p:sp>
        <p:nvSpPr>
          <p:cNvPr id="13"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4"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MakingStridesWalk.org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4" name="Content Placeholder 2"/>
          <p:cNvSpPr>
            <a:spLocks noGrp="1"/>
          </p:cNvSpPr>
          <p:nvPr>
            <p:ph idx="1"/>
          </p:nvPr>
        </p:nvSpPr>
        <p:spPr>
          <a:xfrm>
            <a:off x="611717" y="1905000"/>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9"/>
          </p:nvPr>
        </p:nvSpPr>
        <p:spPr>
          <a:xfrm>
            <a:off x="6326716" y="1904999"/>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2"/>
          <a:stretch>
            <a:fillRect/>
          </a:stretch>
        </p:blipFill>
        <p:spPr>
          <a:xfrm>
            <a:off x="595951" y="5975957"/>
            <a:ext cx="1926531" cy="566626"/>
          </a:xfrm>
          <a:prstGeom prst="rect">
            <a:avLst/>
          </a:prstGeom>
        </p:spPr>
      </p:pic>
      <p:sp>
        <p:nvSpPr>
          <p:cNvPr id="18"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9"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MakingStridesWalk.org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image right 1">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dirty="0"/>
              <a:t>Drag picture to placeholder or click icon to add</a:t>
            </a:r>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stretch>
            <a:fillRect/>
          </a:stretch>
        </p:blipFill>
        <p:spPr>
          <a:xfrm>
            <a:off x="595951" y="5975957"/>
            <a:ext cx="1926531" cy="566626"/>
          </a:xfrm>
          <a:prstGeom prst="rect">
            <a:avLst/>
          </a:prstGeom>
        </p:spPr>
      </p:pic>
      <p:pic>
        <p:nvPicPr>
          <p:cNvPr id="3" name="Picture 2"/>
          <p:cNvPicPr>
            <a:picLocks noChangeAspect="1"/>
          </p:cNvPicPr>
          <p:nvPr userDrawn="1"/>
        </p:nvPicPr>
        <p:blipFill rotWithShape="1">
          <a:blip r:embed="rId3"/>
          <a:srcRect t="-2"/>
          <a:stretch>
            <a:fillRect/>
          </a:stretch>
        </p:blipFill>
        <p:spPr>
          <a:xfrm>
            <a:off x="6112302" y="0"/>
            <a:ext cx="60706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1/2 image right 3">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dirty="0"/>
              <a:t>Drag picture to placeholder or click icon to add</a:t>
            </a:r>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Source Sans Pro" charset="0"/>
                <a:ea typeface="Source Sans Pro" charset="0"/>
                <a:cs typeface="Source Sans Pro" charset="0"/>
              </a:defRPr>
            </a:lvl1pPr>
            <a:lvl2pPr marL="0" indent="0">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MakingStirdesWalk.org</a:t>
            </a:r>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stretch>
            <a:fillRect/>
          </a:stretch>
        </p:blipFill>
        <p:spPr>
          <a:xfrm>
            <a:off x="595951" y="5975957"/>
            <a:ext cx="1926531" cy="566626"/>
          </a:xfrm>
          <a:prstGeom prst="rect">
            <a:avLst/>
          </a:prstGeom>
        </p:spPr>
      </p:pic>
      <p:pic>
        <p:nvPicPr>
          <p:cNvPr id="3" name="Picture 2"/>
          <p:cNvPicPr>
            <a:picLocks noChangeAspect="1"/>
          </p:cNvPicPr>
          <p:nvPr userDrawn="1"/>
        </p:nvPicPr>
        <p:blipFill rotWithShape="1">
          <a:blip r:embed="rId3"/>
          <a:srcRect/>
          <a:stretch>
            <a:fillRect/>
          </a:stretch>
        </p:blipFill>
        <p:spPr>
          <a:xfrm>
            <a:off x="6112302" y="0"/>
            <a:ext cx="60706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717" y="544747"/>
            <a:ext cx="10970682" cy="1143000"/>
          </a:xfrm>
          <a:prstGeom prst="rect">
            <a:avLst/>
          </a:prstGeom>
        </p:spPr>
        <p:txBody>
          <a:bodyPr vert="horz" lIns="0" tIns="0" rIns="0" bIns="0" rtlCol="0" anchor="t">
            <a:noAutofit/>
          </a:bodyPr>
          <a:lstStyle/>
          <a:p>
            <a:r>
              <a:rPr lang="en-US" dirty="0"/>
              <a:t>CLICK TO EDIT MASTER TITLE SLIDE</a:t>
            </a:r>
          </a:p>
        </p:txBody>
      </p:sp>
      <p:sp>
        <p:nvSpPr>
          <p:cNvPr id="3" name="Text Placeholder 2"/>
          <p:cNvSpPr>
            <a:spLocks noGrp="1"/>
          </p:cNvSpPr>
          <p:nvPr>
            <p:ph type="body" idx="1"/>
          </p:nvPr>
        </p:nvSpPr>
        <p:spPr>
          <a:xfrm>
            <a:off x="611717" y="1905001"/>
            <a:ext cx="10972800" cy="3802116"/>
          </a:xfrm>
          <a:prstGeom prst="rect">
            <a:avLst/>
          </a:prstGeom>
        </p:spPr>
        <p:txBody>
          <a:bodyPr vert="horz" lIns="0" tIns="0" rIns="0" bIns="0" rtlCol="0">
            <a:noAutofit/>
          </a:bodyPr>
          <a:lstStyle/>
          <a:p>
            <a:pPr lvl="0"/>
            <a:r>
              <a:rPr lang="en-US" dirty="0"/>
              <a:t>Body style </a:t>
            </a:r>
          </a:p>
          <a:p>
            <a:pPr lvl="1"/>
            <a:r>
              <a:rPr lang="en-US" dirty="0"/>
              <a:t>SUBHEADER</a:t>
            </a:r>
          </a:p>
          <a:p>
            <a:pPr lvl="2"/>
            <a:r>
              <a:rPr lang="en-US" dirty="0"/>
              <a:t>Bullet style</a:t>
            </a:r>
          </a:p>
          <a:p>
            <a:pPr lvl="3"/>
            <a:r>
              <a:rPr lang="en-US" dirty="0"/>
              <a:t>Second bullet style</a:t>
            </a:r>
          </a:p>
          <a:p>
            <a:pPr lvl="4"/>
            <a:r>
              <a:rPr lang="en-US" dirty="0"/>
              <a:t>Third bullet style</a:t>
            </a:r>
          </a:p>
        </p:txBody>
      </p:sp>
      <p:sp>
        <p:nvSpPr>
          <p:cNvPr id="22"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23"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a:t>MakingStridesWalk.org</a:t>
            </a:r>
          </a:p>
        </p:txBody>
      </p:sp>
    </p:spTree>
    <p:extLst>
      <p:ext uri="{BB962C8B-B14F-4D97-AF65-F5344CB8AC3E}">
        <p14:creationId xmlns:p14="http://schemas.microsoft.com/office/powerpoint/2010/main" val="1257979032"/>
      </p:ext>
    </p:extLst>
  </p:cSld>
  <p:clrMap bg1="lt1" tx1="dk1" bg2="lt2" tx2="dk2" accent1="accent1" accent2="accent2" accent3="accent3" accent4="accent4" accent5="accent5" accent6="accent6" hlink="hlink" folHlink="folHlink"/>
  <p:sldLayoutIdLst>
    <p:sldLayoutId id="2147483651" r:id="rId1"/>
    <p:sldLayoutId id="2147483682" r:id="rId2"/>
    <p:sldLayoutId id="2147483683" r:id="rId3"/>
    <p:sldLayoutId id="2147483654" r:id="rId4"/>
    <p:sldLayoutId id="2147483655" r:id="rId5"/>
    <p:sldLayoutId id="2147483656" r:id="rId6"/>
    <p:sldLayoutId id="2147483657" r:id="rId7"/>
    <p:sldLayoutId id="2147483658" r:id="rId8"/>
    <p:sldLayoutId id="2147483685" r:id="rId9"/>
    <p:sldLayoutId id="2147483684" r:id="rId10"/>
    <p:sldLayoutId id="2147483686" r:id="rId11"/>
    <p:sldLayoutId id="2147483659" r:id="rId12"/>
    <p:sldLayoutId id="2147483687" r:id="rId13"/>
    <p:sldLayoutId id="2147483688" r:id="rId14"/>
    <p:sldLayoutId id="2147483689" r:id="rId15"/>
    <p:sldLayoutId id="2147483663" r:id="rId16"/>
    <p:sldLayoutId id="2147483664" r:id="rId17"/>
    <p:sldLayoutId id="2147483665" r:id="rId18"/>
    <p:sldLayoutId id="2147483666" r:id="rId19"/>
    <p:sldLayoutId id="2147483692" r:id="rId20"/>
    <p:sldLayoutId id="2147483691" r:id="rId21"/>
    <p:sldLayoutId id="2147483662" r:id="rId22"/>
    <p:sldLayoutId id="2147483694"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Source Sans Pro" charset="0"/>
          <a:ea typeface="Source Sans Pro" charset="0"/>
          <a:cs typeface="Source Sans Pro" charset="0"/>
        </a:defRPr>
      </a:lvl1pPr>
    </p:titleStyle>
    <p:bodyStyle>
      <a:lvl1pPr marL="0" indent="0" algn="l" defTabSz="609585" rtl="0" eaLnBrk="1" latinLnBrk="0" hangingPunct="1">
        <a:lnSpc>
          <a:spcPts val="2500"/>
        </a:lnSpc>
        <a:spcBef>
          <a:spcPts val="533"/>
        </a:spcBef>
        <a:spcAft>
          <a:spcPts val="1133"/>
        </a:spcAft>
        <a:buFont typeface="Arial"/>
        <a:buNone/>
        <a:defRPr lang="en-US" sz="1800" b="0" i="0" kern="1200" spc="0" dirty="0" smtClean="0">
          <a:solidFill>
            <a:schemeClr val="tx1"/>
          </a:solidFill>
          <a:latin typeface="Source Sans Pro Light" charset="0"/>
          <a:ea typeface="Source Sans Pro Light" charset="0"/>
          <a:cs typeface="Source Sans Pro Light" charset="0"/>
        </a:defRPr>
      </a:lvl1pPr>
      <a:lvl2pPr marL="0" indent="0" algn="l" defTabSz="609585" rtl="0" eaLnBrk="1" latinLnBrk="0" hangingPunct="1">
        <a:lnSpc>
          <a:spcPct val="100000"/>
        </a:lnSpc>
        <a:spcBef>
          <a:spcPts val="800"/>
        </a:spcBef>
        <a:spcAft>
          <a:spcPts val="0"/>
        </a:spcAft>
        <a:buFont typeface="Arial"/>
        <a:buNone/>
        <a:tabLst/>
        <a:defRPr lang="en-US" sz="2400" b="1" kern="1200" spc="100" baseline="0" dirty="0" smtClean="0">
          <a:solidFill>
            <a:schemeClr val="accent1"/>
          </a:solidFill>
          <a:latin typeface="Source Sans Pro" charset="0"/>
          <a:ea typeface="Source Sans Pro" charset="0"/>
          <a:cs typeface="Source Sans Pro" charset="0"/>
        </a:defRPr>
      </a:lvl2pPr>
      <a:lvl3pPr marL="226478" indent="-226478" algn="l" defTabSz="609585" rtl="0" eaLnBrk="1" latinLnBrk="0" hangingPunct="1">
        <a:lnSpc>
          <a:spcPct val="100000"/>
        </a:lnSpc>
        <a:spcBef>
          <a:spcPts val="533"/>
        </a:spcBef>
        <a:spcAft>
          <a:spcPts val="533"/>
        </a:spcAft>
        <a:buFont typeface="Arial"/>
        <a:buChar char="•"/>
        <a:defRPr lang="en-US" sz="1800" b="0" i="0" kern="1200" spc="0" baseline="0" dirty="0" smtClean="0">
          <a:solidFill>
            <a:schemeClr val="tx1"/>
          </a:solidFill>
          <a:latin typeface="Source Sans Pro Light" charset="0"/>
          <a:ea typeface="Source Sans Pro Light" charset="0"/>
          <a:cs typeface="Source Sans Pro Light"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Source Sans Pro Light" charset="0"/>
          <a:ea typeface="Source Sans Pro Light" charset="0"/>
          <a:cs typeface="Source Sans Pro Light"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Source Sans Pro Light" charset="0"/>
          <a:ea typeface="Source Sans Pro Light" charset="0"/>
          <a:cs typeface="Source Sans Pro Light"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381000" y="245888"/>
            <a:ext cx="10799221" cy="682521"/>
          </a:xfrm>
        </p:spPr>
        <p:txBody>
          <a:bodyPr/>
          <a:lstStyle/>
          <a:p>
            <a:r>
              <a:rPr lang="en-US" dirty="0"/>
              <a:t>The power of the Purse  </a:t>
            </a:r>
          </a:p>
        </p:txBody>
      </p:sp>
      <p:sp>
        <p:nvSpPr>
          <p:cNvPr id="3" name="Slide Number Placeholder 2"/>
          <p:cNvSpPr>
            <a:spLocks noGrp="1"/>
          </p:cNvSpPr>
          <p:nvPr>
            <p:ph type="sldNum" sz="quarter" idx="4"/>
          </p:nvPr>
        </p:nvSpPr>
        <p:spPr/>
        <p:txBody>
          <a:bodyPr/>
          <a:lstStyle/>
          <a:p>
            <a:fld id="{B2F212C6-8907-2442-9AB7-0A38B63F180E}" type="slidenum">
              <a:rPr lang="en-US" smtClean="0"/>
              <a:pPr/>
              <a:t>1</a:t>
            </a:fld>
            <a:endParaRPr lang="en-US" dirty="0"/>
          </a:p>
        </p:txBody>
      </p:sp>
      <p:sp>
        <p:nvSpPr>
          <p:cNvPr id="4" name="Footer Placeholder 3"/>
          <p:cNvSpPr>
            <a:spLocks noGrp="1"/>
          </p:cNvSpPr>
          <p:nvPr>
            <p:ph type="ftr" sz="quarter" idx="3"/>
          </p:nvPr>
        </p:nvSpPr>
        <p:spPr/>
        <p:txBody>
          <a:bodyPr/>
          <a:lstStyle/>
          <a:p>
            <a:r>
              <a:rPr lang="en-US" dirty="0"/>
              <a:t>MakingStridesWalk.org</a:t>
            </a:r>
          </a:p>
        </p:txBody>
      </p:sp>
      <p:pic>
        <p:nvPicPr>
          <p:cNvPr id="20" name="Picture 6">
            <a:extLst>
              <a:ext uri="{FF2B5EF4-FFF2-40B4-BE49-F238E27FC236}">
                <a16:creationId xmlns:a16="http://schemas.microsoft.com/office/drawing/2014/main" id="{4E061EF2-EB37-4A89-9F1C-B8BA269EAE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711" y="5820984"/>
            <a:ext cx="850178" cy="68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9503754-741B-4DDC-B93B-13F96AD358B9}"/>
              </a:ext>
            </a:extLst>
          </p:cNvPr>
          <p:cNvSpPr txBox="1"/>
          <p:nvPr/>
        </p:nvSpPr>
        <p:spPr>
          <a:xfrm>
            <a:off x="5410200" y="1295400"/>
            <a:ext cx="6172199" cy="4343400"/>
          </a:xfrm>
          <a:prstGeom prst="rect">
            <a:avLst/>
          </a:prstGeom>
          <a:solidFill>
            <a:schemeClr val="accent1">
              <a:lumMod val="20000"/>
              <a:lumOff val="80000"/>
            </a:schemeClr>
          </a:solidFill>
        </p:spPr>
        <p:txBody>
          <a:bodyPr wrap="square" lIns="0" tIns="0" rIns="0" bIns="0" rtlCol="0">
            <a:spAutoFit/>
          </a:bodyPr>
          <a:lstStyle/>
          <a:p>
            <a:pPr>
              <a:spcAft>
                <a:spcPts val="1200"/>
              </a:spcAft>
            </a:pPr>
            <a:endParaRPr lang="en-US" sz="1400" dirty="0"/>
          </a:p>
        </p:txBody>
      </p:sp>
      <p:sp>
        <p:nvSpPr>
          <p:cNvPr id="8" name="TextBox 7">
            <a:extLst>
              <a:ext uri="{FF2B5EF4-FFF2-40B4-BE49-F238E27FC236}">
                <a16:creationId xmlns:a16="http://schemas.microsoft.com/office/drawing/2014/main" id="{67B5FF96-39D8-422F-B17B-D772EB82F493}"/>
              </a:ext>
            </a:extLst>
          </p:cNvPr>
          <p:cNvSpPr txBox="1"/>
          <p:nvPr/>
        </p:nvSpPr>
        <p:spPr>
          <a:xfrm>
            <a:off x="7696200" y="2401232"/>
            <a:ext cx="2436284" cy="1969770"/>
          </a:xfrm>
          <a:prstGeom prst="rect">
            <a:avLst/>
          </a:prstGeom>
          <a:noFill/>
        </p:spPr>
        <p:txBody>
          <a:bodyPr wrap="square" lIns="0" tIns="0" rIns="0" bIns="0" rtlCol="0">
            <a:spAutoFit/>
          </a:bodyPr>
          <a:lstStyle/>
          <a:p>
            <a:pPr>
              <a:spcAft>
                <a:spcPts val="1200"/>
              </a:spcAft>
            </a:pPr>
            <a:r>
              <a:rPr lang="en-US" sz="3200" dirty="0"/>
              <a:t>Insert ACS CAN  Speaker picture here </a:t>
            </a:r>
          </a:p>
        </p:txBody>
      </p:sp>
      <p:sp>
        <p:nvSpPr>
          <p:cNvPr id="24" name="Text Placeholder 1">
            <a:extLst>
              <a:ext uri="{FF2B5EF4-FFF2-40B4-BE49-F238E27FC236}">
                <a16:creationId xmlns:a16="http://schemas.microsoft.com/office/drawing/2014/main" id="{5B4A891B-2ED7-4FF1-8E66-B2E56D60A45A}"/>
              </a:ext>
            </a:extLst>
          </p:cNvPr>
          <p:cNvSpPr txBox="1">
            <a:spLocks/>
          </p:cNvSpPr>
          <p:nvPr/>
        </p:nvSpPr>
        <p:spPr>
          <a:xfrm>
            <a:off x="1682389" y="2161760"/>
            <a:ext cx="3042011" cy="2425872"/>
          </a:xfrm>
          <a:prstGeom prst="rect">
            <a:avLst/>
          </a:prstGeom>
        </p:spPr>
        <p:txBody>
          <a:bodyPr vert="horz" lIns="0" tIns="0" rIns="0" bIns="0" rtlCol="0">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Source Sans Pro" charset="0"/>
                <a:ea typeface="Source Sans Pro" charset="0"/>
                <a:cs typeface="Source Sans Pro"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Source Sans Pro Light" charset="0"/>
                <a:ea typeface="Source Sans Pro Light" charset="0"/>
                <a:cs typeface="Source Sans Pro Light"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Source Sans Pro Light" charset="0"/>
                <a:ea typeface="Source Sans Pro Light" charset="0"/>
                <a:cs typeface="Source Sans Pro Light"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Source Sans Pro Light" charset="0"/>
                <a:ea typeface="Source Sans Pro Light" charset="0"/>
                <a:cs typeface="Source Sans Pro Light"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Source Sans Pro Light" charset="0"/>
                <a:ea typeface="Source Sans Pro Light" charset="0"/>
                <a:cs typeface="Source Sans Pro Light"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(Name)</a:t>
            </a:r>
          </a:p>
          <a:p>
            <a:r>
              <a:rPr lang="en-US" dirty="0"/>
              <a:t>(Tittle)</a:t>
            </a:r>
          </a:p>
        </p:txBody>
      </p:sp>
    </p:spTree>
    <p:extLst>
      <p:ext uri="{BB962C8B-B14F-4D97-AF65-F5344CB8AC3E}">
        <p14:creationId xmlns:p14="http://schemas.microsoft.com/office/powerpoint/2010/main" val="10831059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104773-D84F-41CD-A1BA-4F2245B13641}"/>
              </a:ext>
            </a:extLst>
          </p:cNvPr>
          <p:cNvSpPr>
            <a:spLocks noGrp="1"/>
          </p:cNvSpPr>
          <p:nvPr>
            <p:ph idx="1"/>
          </p:nvPr>
        </p:nvSpPr>
        <p:spPr>
          <a:xfrm>
            <a:off x="503490" y="1347861"/>
            <a:ext cx="6932623" cy="3754821"/>
          </a:xfrm>
        </p:spPr>
        <p:txBody>
          <a:bodyPr/>
          <a:lstStyle/>
          <a:p>
            <a:pPr>
              <a:buFont typeface="Arial"/>
              <a:buChar char="•"/>
              <a:defRPr/>
            </a:pPr>
            <a:r>
              <a:rPr lang="en-US" sz="2400" dirty="0"/>
              <a:t>Congress holds the purse strings to fund cancer research. They can make the difference in ending cancer as we know it – including breast cancer. </a:t>
            </a:r>
            <a:endParaRPr lang="en-US" sz="3200" dirty="0">
              <a:latin typeface="Source Sans Pro Light" panose="020B0403030403020204" pitchFamily="34" charset="0"/>
            </a:endParaRPr>
          </a:p>
          <a:p>
            <a:pPr>
              <a:buFont typeface="Arial"/>
              <a:buChar char="•"/>
              <a:defRPr/>
            </a:pPr>
            <a:r>
              <a:rPr lang="en-US" sz="2400" dirty="0">
                <a:latin typeface="Source Sans Pro Light" panose="020B0403030403020204" pitchFamily="34" charset="0"/>
              </a:rPr>
              <a:t>We are asking Congress for a $3 Billion Increase to fund the National Institutes of Health where cutting-edge cancer research is leading to improved treatments that have the potential to save the lives of millions of Americans.</a:t>
            </a:r>
          </a:p>
          <a:p>
            <a:pPr>
              <a:buFont typeface="Arial"/>
              <a:buChar char="•"/>
              <a:defRPr/>
            </a:pPr>
            <a:r>
              <a:rPr lang="en-US" sz="2400" dirty="0">
                <a:latin typeface="Source Sans Pro Light" panose="020B0403030403020204" pitchFamily="34" charset="0"/>
              </a:rPr>
              <a:t> Its time for Congress to put the </a:t>
            </a:r>
            <a:r>
              <a:rPr lang="en-US" sz="2400" b="1" dirty="0">
                <a:latin typeface="Source Sans Pro Light" panose="020B0403030403020204" pitchFamily="34" charset="0"/>
              </a:rPr>
              <a:t>Power of the Purse </a:t>
            </a:r>
            <a:r>
              <a:rPr lang="en-US" sz="2400" dirty="0">
                <a:latin typeface="Source Sans Pro Light" panose="020B0403030403020204" pitchFamily="34" charset="0"/>
              </a:rPr>
              <a:t>behind cancer research funding. </a:t>
            </a:r>
          </a:p>
          <a:p>
            <a:endParaRPr lang="en-US" dirty="0"/>
          </a:p>
        </p:txBody>
      </p:sp>
      <p:sp>
        <p:nvSpPr>
          <p:cNvPr id="4" name="Text Placeholder 3">
            <a:extLst>
              <a:ext uri="{FF2B5EF4-FFF2-40B4-BE49-F238E27FC236}">
                <a16:creationId xmlns:a16="http://schemas.microsoft.com/office/drawing/2014/main" id="{93056CD8-8980-4F54-A225-16B6C547AC6A}"/>
              </a:ext>
            </a:extLst>
          </p:cNvPr>
          <p:cNvSpPr>
            <a:spLocks noGrp="1"/>
          </p:cNvSpPr>
          <p:nvPr>
            <p:ph type="body" sz="quarter" idx="18"/>
          </p:nvPr>
        </p:nvSpPr>
        <p:spPr>
          <a:xfrm>
            <a:off x="228600" y="228600"/>
            <a:ext cx="8001000" cy="1143000"/>
          </a:xfrm>
        </p:spPr>
        <p:txBody>
          <a:bodyPr/>
          <a:lstStyle/>
          <a:p>
            <a:r>
              <a:rPr lang="en-US" dirty="0"/>
              <a:t>The power of the Purse </a:t>
            </a:r>
          </a:p>
        </p:txBody>
      </p:sp>
      <p:sp>
        <p:nvSpPr>
          <p:cNvPr id="5" name="Slide Number Placeholder 4">
            <a:extLst>
              <a:ext uri="{FF2B5EF4-FFF2-40B4-BE49-F238E27FC236}">
                <a16:creationId xmlns:a16="http://schemas.microsoft.com/office/drawing/2014/main" id="{9FC7910D-1702-41E0-8C2C-C9EAC8C03767}"/>
              </a:ext>
            </a:extLst>
          </p:cNvPr>
          <p:cNvSpPr>
            <a:spLocks noGrp="1"/>
          </p:cNvSpPr>
          <p:nvPr>
            <p:ph type="sldNum" sz="quarter" idx="4"/>
          </p:nvPr>
        </p:nvSpPr>
        <p:spPr/>
        <p:txBody>
          <a:bodyPr/>
          <a:lstStyle/>
          <a:p>
            <a:fld id="{B2F212C6-8907-2442-9AB7-0A38B63F180E}" type="slidenum">
              <a:rPr lang="en-US" smtClean="0"/>
              <a:pPr/>
              <a:t>2</a:t>
            </a:fld>
            <a:endParaRPr lang="en-US" dirty="0"/>
          </a:p>
        </p:txBody>
      </p:sp>
      <p:sp>
        <p:nvSpPr>
          <p:cNvPr id="6" name="Footer Placeholder 5">
            <a:extLst>
              <a:ext uri="{FF2B5EF4-FFF2-40B4-BE49-F238E27FC236}">
                <a16:creationId xmlns:a16="http://schemas.microsoft.com/office/drawing/2014/main" id="{4A63BEFC-BEBD-42A4-B80C-23C8CD9D7028}"/>
              </a:ext>
            </a:extLst>
          </p:cNvPr>
          <p:cNvSpPr>
            <a:spLocks noGrp="1"/>
          </p:cNvSpPr>
          <p:nvPr>
            <p:ph type="ftr" sz="quarter" idx="3"/>
          </p:nvPr>
        </p:nvSpPr>
        <p:spPr/>
        <p:txBody>
          <a:bodyPr/>
          <a:lstStyle/>
          <a:p>
            <a:r>
              <a:rPr lang="en-US" dirty="0"/>
              <a:t>MakingStirdesWalk.org</a:t>
            </a:r>
          </a:p>
        </p:txBody>
      </p:sp>
      <p:pic>
        <p:nvPicPr>
          <p:cNvPr id="7" name="Picture 6" descr="A picture containing drawing&#10;&#10;Description automatically generated">
            <a:extLst>
              <a:ext uri="{FF2B5EF4-FFF2-40B4-BE49-F238E27FC236}">
                <a16:creationId xmlns:a16="http://schemas.microsoft.com/office/drawing/2014/main" id="{BFB5CB28-309F-43A9-95B3-635992B6828E}"/>
              </a:ext>
            </a:extLst>
          </p:cNvPr>
          <p:cNvPicPr>
            <a:picLocks noChangeAspect="1"/>
          </p:cNvPicPr>
          <p:nvPr/>
        </p:nvPicPr>
        <p:blipFill>
          <a:blip r:embed="rId3"/>
          <a:stretch>
            <a:fillRect/>
          </a:stretch>
        </p:blipFill>
        <p:spPr>
          <a:xfrm>
            <a:off x="5617745" y="5204914"/>
            <a:ext cx="2165817" cy="1556681"/>
          </a:xfrm>
          <a:prstGeom prst="rect">
            <a:avLst/>
          </a:prstGeom>
        </p:spPr>
      </p:pic>
      <p:pic>
        <p:nvPicPr>
          <p:cNvPr id="8" name="Picture 6">
            <a:extLst>
              <a:ext uri="{FF2B5EF4-FFF2-40B4-BE49-F238E27FC236}">
                <a16:creationId xmlns:a16="http://schemas.microsoft.com/office/drawing/2014/main" id="{8AE74256-E434-4714-B208-58429E8B2A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7711" y="5820984"/>
            <a:ext cx="850178" cy="68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94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2F212C6-8907-2442-9AB7-0A38B63F180E}" type="slidenum">
              <a:rPr lang="en-US" smtClean="0"/>
              <a:pPr/>
              <a:t>3</a:t>
            </a:fld>
            <a:endParaRPr lang="en-US" dirty="0"/>
          </a:p>
        </p:txBody>
      </p:sp>
      <p:sp>
        <p:nvSpPr>
          <p:cNvPr id="4" name="Footer Placeholder 3"/>
          <p:cNvSpPr>
            <a:spLocks noGrp="1"/>
          </p:cNvSpPr>
          <p:nvPr>
            <p:ph type="ftr" sz="quarter" idx="3"/>
          </p:nvPr>
        </p:nvSpPr>
        <p:spPr/>
        <p:txBody>
          <a:bodyPr/>
          <a:lstStyle/>
          <a:p>
            <a:r>
              <a:rPr lang="en-US" dirty="0"/>
              <a:t>MakingStridesWalk.org</a:t>
            </a:r>
          </a:p>
        </p:txBody>
      </p:sp>
      <p:pic>
        <p:nvPicPr>
          <p:cNvPr id="27" name="Picture 6">
            <a:extLst>
              <a:ext uri="{FF2B5EF4-FFF2-40B4-BE49-F238E27FC236}">
                <a16:creationId xmlns:a16="http://schemas.microsoft.com/office/drawing/2014/main" id="{4F0E1066-787C-4DDA-BF86-D5895B17FB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711" y="5820984"/>
            <a:ext cx="850178" cy="68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E14F1C4-5DD4-46DC-9A99-EF197358E6E7}"/>
              </a:ext>
            </a:extLst>
          </p:cNvPr>
          <p:cNvPicPr>
            <a:picLocks noChangeAspect="1"/>
          </p:cNvPicPr>
          <p:nvPr/>
        </p:nvPicPr>
        <p:blipFill>
          <a:blip r:embed="rId4"/>
          <a:stretch>
            <a:fillRect/>
          </a:stretch>
        </p:blipFill>
        <p:spPr>
          <a:xfrm>
            <a:off x="1022711" y="1781589"/>
            <a:ext cx="1905000" cy="1638300"/>
          </a:xfrm>
          <a:prstGeom prst="rect">
            <a:avLst/>
          </a:prstGeom>
        </p:spPr>
      </p:pic>
      <p:pic>
        <p:nvPicPr>
          <p:cNvPr id="12" name="Picture 11">
            <a:extLst>
              <a:ext uri="{FF2B5EF4-FFF2-40B4-BE49-F238E27FC236}">
                <a16:creationId xmlns:a16="http://schemas.microsoft.com/office/drawing/2014/main" id="{C41A0215-AEFF-4C1E-9CA8-DEBB22DBAC76}"/>
              </a:ext>
            </a:extLst>
          </p:cNvPr>
          <p:cNvPicPr>
            <a:picLocks noChangeAspect="1"/>
          </p:cNvPicPr>
          <p:nvPr/>
        </p:nvPicPr>
        <p:blipFill>
          <a:blip r:embed="rId5"/>
          <a:stretch>
            <a:fillRect/>
          </a:stretch>
        </p:blipFill>
        <p:spPr>
          <a:xfrm>
            <a:off x="3679714" y="533400"/>
            <a:ext cx="5025307" cy="4674704"/>
          </a:xfrm>
          <a:prstGeom prst="rect">
            <a:avLst/>
          </a:prstGeom>
          <a:ln w="76200">
            <a:solidFill>
              <a:srgbClr val="0070C0"/>
            </a:solidFill>
          </a:ln>
        </p:spPr>
      </p:pic>
      <p:pic>
        <p:nvPicPr>
          <p:cNvPr id="28" name="Picture 27">
            <a:extLst>
              <a:ext uri="{FF2B5EF4-FFF2-40B4-BE49-F238E27FC236}">
                <a16:creationId xmlns:a16="http://schemas.microsoft.com/office/drawing/2014/main" id="{6E736CEC-7D1C-4B42-A1E4-D639D122007E}"/>
              </a:ext>
            </a:extLst>
          </p:cNvPr>
          <p:cNvPicPr>
            <a:picLocks noChangeAspect="1"/>
          </p:cNvPicPr>
          <p:nvPr/>
        </p:nvPicPr>
        <p:blipFill>
          <a:blip r:embed="rId4"/>
          <a:stretch>
            <a:fillRect/>
          </a:stretch>
        </p:blipFill>
        <p:spPr>
          <a:xfrm>
            <a:off x="9503452" y="1781589"/>
            <a:ext cx="1905000" cy="1638300"/>
          </a:xfrm>
          <a:prstGeom prst="rect">
            <a:avLst/>
          </a:prstGeom>
        </p:spPr>
      </p:pic>
    </p:spTree>
    <p:extLst>
      <p:ext uri="{BB962C8B-B14F-4D97-AF65-F5344CB8AC3E}">
        <p14:creationId xmlns:p14="http://schemas.microsoft.com/office/powerpoint/2010/main" val="13900553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381000" y="245888"/>
            <a:ext cx="10799221" cy="682521"/>
          </a:xfrm>
        </p:spPr>
        <p:txBody>
          <a:bodyPr/>
          <a:lstStyle/>
          <a:p>
            <a:r>
              <a:rPr lang="en-US" dirty="0"/>
              <a:t>The power of the Purse  </a:t>
            </a:r>
          </a:p>
        </p:txBody>
      </p:sp>
      <p:sp>
        <p:nvSpPr>
          <p:cNvPr id="3" name="Slide Number Placeholder 2"/>
          <p:cNvSpPr>
            <a:spLocks noGrp="1"/>
          </p:cNvSpPr>
          <p:nvPr>
            <p:ph type="sldNum" sz="quarter" idx="4"/>
          </p:nvPr>
        </p:nvSpPr>
        <p:spPr/>
        <p:txBody>
          <a:bodyPr/>
          <a:lstStyle/>
          <a:p>
            <a:fld id="{B2F212C6-8907-2442-9AB7-0A38B63F180E}" type="slidenum">
              <a:rPr lang="en-US" smtClean="0"/>
              <a:pPr/>
              <a:t>4</a:t>
            </a:fld>
            <a:endParaRPr lang="en-US" dirty="0"/>
          </a:p>
        </p:txBody>
      </p:sp>
      <p:sp>
        <p:nvSpPr>
          <p:cNvPr id="4" name="Footer Placeholder 3"/>
          <p:cNvSpPr>
            <a:spLocks noGrp="1"/>
          </p:cNvSpPr>
          <p:nvPr>
            <p:ph type="ftr" sz="quarter" idx="3"/>
          </p:nvPr>
        </p:nvSpPr>
        <p:spPr/>
        <p:txBody>
          <a:bodyPr/>
          <a:lstStyle/>
          <a:p>
            <a:r>
              <a:rPr lang="en-US" dirty="0"/>
              <a:t>MakingStridesWalk.org</a:t>
            </a:r>
          </a:p>
        </p:txBody>
      </p:sp>
      <p:pic>
        <p:nvPicPr>
          <p:cNvPr id="20" name="Picture 6">
            <a:extLst>
              <a:ext uri="{FF2B5EF4-FFF2-40B4-BE49-F238E27FC236}">
                <a16:creationId xmlns:a16="http://schemas.microsoft.com/office/drawing/2014/main" id="{4E061EF2-EB37-4A89-9F1C-B8BA269EAE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711" y="5820984"/>
            <a:ext cx="850178" cy="68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9503754-741B-4DDC-B93B-13F96AD358B9}"/>
              </a:ext>
            </a:extLst>
          </p:cNvPr>
          <p:cNvSpPr txBox="1"/>
          <p:nvPr/>
        </p:nvSpPr>
        <p:spPr>
          <a:xfrm>
            <a:off x="5780610" y="1202996"/>
            <a:ext cx="6172199" cy="4343400"/>
          </a:xfrm>
          <a:prstGeom prst="rect">
            <a:avLst/>
          </a:prstGeom>
          <a:solidFill>
            <a:schemeClr val="accent1">
              <a:lumMod val="20000"/>
              <a:lumOff val="80000"/>
            </a:schemeClr>
          </a:solidFill>
        </p:spPr>
        <p:txBody>
          <a:bodyPr wrap="square" lIns="0" tIns="0" rIns="0" bIns="0" rtlCol="0">
            <a:spAutoFit/>
          </a:bodyPr>
          <a:lstStyle/>
          <a:p>
            <a:pPr>
              <a:spcAft>
                <a:spcPts val="1200"/>
              </a:spcAft>
            </a:pPr>
            <a:endParaRPr lang="en-US" sz="1400" dirty="0"/>
          </a:p>
        </p:txBody>
      </p:sp>
      <p:sp>
        <p:nvSpPr>
          <p:cNvPr id="8" name="TextBox 7">
            <a:extLst>
              <a:ext uri="{FF2B5EF4-FFF2-40B4-BE49-F238E27FC236}">
                <a16:creationId xmlns:a16="http://schemas.microsoft.com/office/drawing/2014/main" id="{67B5FF96-39D8-422F-B17B-D772EB82F493}"/>
              </a:ext>
            </a:extLst>
          </p:cNvPr>
          <p:cNvSpPr txBox="1"/>
          <p:nvPr/>
        </p:nvSpPr>
        <p:spPr>
          <a:xfrm>
            <a:off x="7266510" y="1951672"/>
            <a:ext cx="3597940" cy="2954655"/>
          </a:xfrm>
          <a:prstGeom prst="rect">
            <a:avLst/>
          </a:prstGeom>
          <a:noFill/>
        </p:spPr>
        <p:txBody>
          <a:bodyPr wrap="square" lIns="0" tIns="0" rIns="0" bIns="0" rtlCol="0">
            <a:spAutoFit/>
          </a:bodyPr>
          <a:lstStyle/>
          <a:p>
            <a:pPr algn="ctr">
              <a:spcBef>
                <a:spcPts val="2900"/>
              </a:spcBef>
              <a:buSzPct val="75000"/>
            </a:pPr>
            <a:r>
              <a:rPr lang="en-US" altLang="en-US" sz="3200" dirty="0">
                <a:solidFill>
                  <a:srgbClr val="000000"/>
                </a:solidFill>
                <a:latin typeface="Source Sans Pro" panose="020B0503030403020204" pitchFamily="34" charset="0"/>
                <a:sym typeface="Helvetica Light"/>
              </a:rPr>
              <a:t>[insert picture that represents the speakers story – why they are Making Strides Through Advocacy ] </a:t>
            </a:r>
          </a:p>
        </p:txBody>
      </p:sp>
      <p:sp>
        <p:nvSpPr>
          <p:cNvPr id="24" name="Text Placeholder 1">
            <a:extLst>
              <a:ext uri="{FF2B5EF4-FFF2-40B4-BE49-F238E27FC236}">
                <a16:creationId xmlns:a16="http://schemas.microsoft.com/office/drawing/2014/main" id="{5B4A891B-2ED7-4FF1-8E66-B2E56D60A45A}"/>
              </a:ext>
            </a:extLst>
          </p:cNvPr>
          <p:cNvSpPr txBox="1">
            <a:spLocks/>
          </p:cNvSpPr>
          <p:nvPr/>
        </p:nvSpPr>
        <p:spPr>
          <a:xfrm>
            <a:off x="1682389" y="2161760"/>
            <a:ext cx="3042011" cy="2425872"/>
          </a:xfrm>
          <a:prstGeom prst="rect">
            <a:avLst/>
          </a:prstGeom>
        </p:spPr>
        <p:txBody>
          <a:bodyPr vert="horz" lIns="0" tIns="0" rIns="0" bIns="0" rtlCol="0">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Source Sans Pro" charset="0"/>
                <a:ea typeface="Source Sans Pro" charset="0"/>
                <a:cs typeface="Source Sans Pro"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Source Sans Pro Light" charset="0"/>
                <a:ea typeface="Source Sans Pro Light" charset="0"/>
                <a:cs typeface="Source Sans Pro Light"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Source Sans Pro Light" charset="0"/>
                <a:ea typeface="Source Sans Pro Light" charset="0"/>
                <a:cs typeface="Source Sans Pro Light"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Source Sans Pro Light" charset="0"/>
                <a:ea typeface="Source Sans Pro Light" charset="0"/>
                <a:cs typeface="Source Sans Pro Light"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Source Sans Pro Light" charset="0"/>
                <a:ea typeface="Source Sans Pro Light" charset="0"/>
                <a:cs typeface="Source Sans Pro Light"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dirty="0"/>
          </a:p>
        </p:txBody>
      </p:sp>
      <p:pic>
        <p:nvPicPr>
          <p:cNvPr id="9" name="Picture 8" descr="A picture containing drawing&#10;&#10;Description automatically generated">
            <a:extLst>
              <a:ext uri="{FF2B5EF4-FFF2-40B4-BE49-F238E27FC236}">
                <a16:creationId xmlns:a16="http://schemas.microsoft.com/office/drawing/2014/main" id="{D7F4CDBC-1080-416C-AE5F-9EB4EEB089CC}"/>
              </a:ext>
            </a:extLst>
          </p:cNvPr>
          <p:cNvPicPr>
            <a:picLocks noChangeAspect="1"/>
          </p:cNvPicPr>
          <p:nvPr/>
        </p:nvPicPr>
        <p:blipFill>
          <a:blip r:embed="rId4"/>
          <a:stretch>
            <a:fillRect/>
          </a:stretch>
        </p:blipFill>
        <p:spPr>
          <a:xfrm>
            <a:off x="701547" y="1689290"/>
            <a:ext cx="4452328" cy="3200111"/>
          </a:xfrm>
          <a:prstGeom prst="rect">
            <a:avLst/>
          </a:prstGeom>
        </p:spPr>
      </p:pic>
    </p:spTree>
    <p:extLst>
      <p:ext uri="{BB962C8B-B14F-4D97-AF65-F5344CB8AC3E}">
        <p14:creationId xmlns:p14="http://schemas.microsoft.com/office/powerpoint/2010/main" val="13430109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lvl="1" indent="-457200">
              <a:lnSpc>
                <a:spcPct val="120000"/>
              </a:lnSpc>
              <a:spcBef>
                <a:spcPts val="0"/>
              </a:spcBef>
              <a:buFont typeface="Arial" panose="020B0604020202020204" pitchFamily="34" charset="0"/>
              <a:buChar char="•"/>
              <a:defRPr/>
            </a:pPr>
            <a:r>
              <a:rPr lang="en-US" sz="2800" dirty="0">
                <a:solidFill>
                  <a:schemeClr val="tx1"/>
                </a:solidFill>
                <a:highlight>
                  <a:srgbClr val="FFFF00"/>
                </a:highlight>
                <a:latin typeface="Source Sans Pro Light" panose="020B0403030403020204" pitchFamily="34" charset="0"/>
              </a:rPr>
              <a:t>[link to donate-MSABC CANRaiser page]</a:t>
            </a:r>
          </a:p>
          <a:p>
            <a:pPr marL="901700" lvl="1" indent="-457200">
              <a:lnSpc>
                <a:spcPct val="120000"/>
              </a:lnSpc>
              <a:spcBef>
                <a:spcPts val="0"/>
              </a:spcBef>
              <a:buFont typeface="Arial" panose="020B0604020202020204" pitchFamily="34" charset="0"/>
              <a:buChar char="•"/>
              <a:defRPr/>
            </a:pPr>
            <a:endParaRPr lang="en-US" sz="2800" dirty="0">
              <a:solidFill>
                <a:schemeClr val="tx1"/>
              </a:solidFill>
              <a:latin typeface="Source Sans Pro Light" panose="020B0403030403020204" pitchFamily="34" charset="0"/>
            </a:endParaRPr>
          </a:p>
          <a:p>
            <a:pPr marL="457200" lvl="1" indent="-457200">
              <a:lnSpc>
                <a:spcPct val="120000"/>
              </a:lnSpc>
              <a:spcBef>
                <a:spcPts val="0"/>
              </a:spcBef>
              <a:buFont typeface="Arial" panose="020B0604020202020204" pitchFamily="34" charset="0"/>
              <a:buChar char="•"/>
              <a:defRPr/>
            </a:pPr>
            <a:r>
              <a:rPr lang="en-US" sz="2800" dirty="0">
                <a:solidFill>
                  <a:schemeClr val="tx1"/>
                </a:solidFill>
                <a:latin typeface="Source Sans Pro Light" panose="020B0403030403020204" pitchFamily="34" charset="0"/>
              </a:rPr>
              <a:t>Include your $20 membership donation </a:t>
            </a:r>
          </a:p>
          <a:p>
            <a:pPr marL="444500" lvl="1">
              <a:lnSpc>
                <a:spcPct val="120000"/>
              </a:lnSpc>
              <a:spcBef>
                <a:spcPts val="0"/>
              </a:spcBef>
              <a:defRPr/>
            </a:pPr>
            <a:endParaRPr lang="en-US" sz="2800" dirty="0">
              <a:solidFill>
                <a:schemeClr val="tx1"/>
              </a:solidFill>
              <a:latin typeface="Source Sans Pro Light" panose="020B0403030403020204" pitchFamily="34" charset="0"/>
            </a:endParaRPr>
          </a:p>
          <a:p>
            <a:pPr marL="457200" lvl="1" indent="-457200">
              <a:lnSpc>
                <a:spcPct val="120000"/>
              </a:lnSpc>
              <a:spcBef>
                <a:spcPts val="0"/>
              </a:spcBef>
              <a:buFont typeface="Arial" panose="020B0604020202020204" pitchFamily="34" charset="0"/>
              <a:buChar char="•"/>
              <a:defRPr/>
            </a:pPr>
            <a:r>
              <a:rPr lang="en-US" sz="2800" dirty="0">
                <a:solidFill>
                  <a:schemeClr val="tx1"/>
                </a:solidFill>
                <a:latin typeface="Source Sans Pro Light" panose="020B0403030403020204" pitchFamily="34" charset="0"/>
              </a:rPr>
              <a:t>Receive the 2020 Power of the Purse Pin via mail</a:t>
            </a:r>
          </a:p>
          <a:p>
            <a:endParaRPr lang="en-US" dirty="0"/>
          </a:p>
        </p:txBody>
      </p:sp>
      <p:sp>
        <p:nvSpPr>
          <p:cNvPr id="4" name="Text Placeholder 3"/>
          <p:cNvSpPr>
            <a:spLocks noGrp="1"/>
          </p:cNvSpPr>
          <p:nvPr>
            <p:ph type="body" sz="quarter" idx="18"/>
          </p:nvPr>
        </p:nvSpPr>
        <p:spPr>
          <a:xfrm>
            <a:off x="611717" y="685800"/>
            <a:ext cx="6932623" cy="721052"/>
          </a:xfrm>
        </p:spPr>
        <p:txBody>
          <a:bodyPr/>
          <a:lstStyle/>
          <a:p>
            <a:r>
              <a:rPr lang="en-US" dirty="0"/>
              <a:t>Join ACS CAN Today </a:t>
            </a:r>
          </a:p>
        </p:txBody>
      </p:sp>
      <p:sp>
        <p:nvSpPr>
          <p:cNvPr id="5" name="Slide Number Placeholder 4"/>
          <p:cNvSpPr>
            <a:spLocks noGrp="1"/>
          </p:cNvSpPr>
          <p:nvPr>
            <p:ph type="sldNum" sz="quarter" idx="4"/>
          </p:nvPr>
        </p:nvSpPr>
        <p:spPr/>
        <p:txBody>
          <a:bodyPr/>
          <a:lstStyle/>
          <a:p>
            <a:fld id="{B2F212C6-8907-2442-9AB7-0A38B63F180E}" type="slidenum">
              <a:rPr lang="en-US" smtClean="0"/>
              <a:pPr/>
              <a:t>5</a:t>
            </a:fld>
            <a:endParaRPr lang="en-US" dirty="0"/>
          </a:p>
        </p:txBody>
      </p:sp>
      <p:sp>
        <p:nvSpPr>
          <p:cNvPr id="6" name="Footer Placeholder 5"/>
          <p:cNvSpPr>
            <a:spLocks noGrp="1"/>
          </p:cNvSpPr>
          <p:nvPr>
            <p:ph type="ftr" sz="quarter" idx="3"/>
          </p:nvPr>
        </p:nvSpPr>
        <p:spPr/>
        <p:txBody>
          <a:bodyPr/>
          <a:lstStyle/>
          <a:p>
            <a:r>
              <a:rPr lang="en-US" dirty="0"/>
              <a:t>MakingStridesWalk.org</a:t>
            </a:r>
          </a:p>
        </p:txBody>
      </p:sp>
      <p:pic>
        <p:nvPicPr>
          <p:cNvPr id="7" name="Picture 6">
            <a:extLst>
              <a:ext uri="{FF2B5EF4-FFF2-40B4-BE49-F238E27FC236}">
                <a16:creationId xmlns:a16="http://schemas.microsoft.com/office/drawing/2014/main" id="{94DF0B3D-9A50-41E7-BE8B-C19073577C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711" y="5820984"/>
            <a:ext cx="850178" cy="68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E9D6A32-19BF-4655-A037-36B177182FD7}"/>
              </a:ext>
            </a:extLst>
          </p:cNvPr>
          <p:cNvSpPr txBox="1"/>
          <p:nvPr/>
        </p:nvSpPr>
        <p:spPr>
          <a:xfrm>
            <a:off x="8077200" y="0"/>
            <a:ext cx="4114800" cy="6858000"/>
          </a:xfrm>
          <a:prstGeom prst="rect">
            <a:avLst/>
          </a:prstGeom>
          <a:solidFill>
            <a:schemeClr val="accent1">
              <a:lumMod val="20000"/>
              <a:lumOff val="80000"/>
            </a:schemeClr>
          </a:solidFill>
        </p:spPr>
        <p:txBody>
          <a:bodyPr wrap="square" lIns="0" tIns="0" rIns="0" bIns="0" rtlCol="0">
            <a:spAutoFit/>
          </a:bodyPr>
          <a:lstStyle/>
          <a:p>
            <a:pPr>
              <a:spcAft>
                <a:spcPts val="1200"/>
              </a:spcAft>
            </a:pPr>
            <a:endParaRPr lang="en-US" sz="1400" dirty="0"/>
          </a:p>
        </p:txBody>
      </p:sp>
      <p:pic>
        <p:nvPicPr>
          <p:cNvPr id="8" name="Picture 7" descr="A picture containing drawing&#10;&#10;Description automatically generated">
            <a:extLst>
              <a:ext uri="{FF2B5EF4-FFF2-40B4-BE49-F238E27FC236}">
                <a16:creationId xmlns:a16="http://schemas.microsoft.com/office/drawing/2014/main" id="{1A3965C8-790D-4744-8076-F4E3D3B861EA}"/>
              </a:ext>
            </a:extLst>
          </p:cNvPr>
          <p:cNvPicPr>
            <a:picLocks noChangeAspect="1"/>
          </p:cNvPicPr>
          <p:nvPr/>
        </p:nvPicPr>
        <p:blipFill>
          <a:blip r:embed="rId4"/>
          <a:stretch>
            <a:fillRect/>
          </a:stretch>
        </p:blipFill>
        <p:spPr>
          <a:xfrm>
            <a:off x="8737692" y="152400"/>
            <a:ext cx="2862469" cy="20574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F989A44F-3602-4B13-862D-2AD9141CD679}"/>
              </a:ext>
            </a:extLst>
          </p:cNvPr>
          <p:cNvPicPr>
            <a:picLocks noChangeAspect="1"/>
          </p:cNvPicPr>
          <p:nvPr/>
        </p:nvPicPr>
        <p:blipFill>
          <a:blip r:embed="rId4"/>
          <a:stretch>
            <a:fillRect/>
          </a:stretch>
        </p:blipFill>
        <p:spPr>
          <a:xfrm>
            <a:off x="8764196" y="2355573"/>
            <a:ext cx="2862469" cy="20574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63A66A5-5C02-461B-BA83-C22B54BFD7AD}"/>
              </a:ext>
            </a:extLst>
          </p:cNvPr>
          <p:cNvPicPr>
            <a:picLocks noChangeAspect="1"/>
          </p:cNvPicPr>
          <p:nvPr/>
        </p:nvPicPr>
        <p:blipFill>
          <a:blip r:embed="rId4"/>
          <a:stretch>
            <a:fillRect/>
          </a:stretch>
        </p:blipFill>
        <p:spPr>
          <a:xfrm>
            <a:off x="8764196" y="4588565"/>
            <a:ext cx="2862469" cy="2057400"/>
          </a:xfrm>
          <a:prstGeom prst="rect">
            <a:avLst/>
          </a:prstGeom>
        </p:spPr>
      </p:pic>
    </p:spTree>
    <p:extLst>
      <p:ext uri="{BB962C8B-B14F-4D97-AF65-F5344CB8AC3E}">
        <p14:creationId xmlns:p14="http://schemas.microsoft.com/office/powerpoint/2010/main" val="16685452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F82F8F-ADFD-40F9-971F-B9B6EA76B965}"/>
              </a:ext>
            </a:extLst>
          </p:cNvPr>
          <p:cNvSpPr>
            <a:spLocks noGrp="1"/>
          </p:cNvSpPr>
          <p:nvPr>
            <p:ph type="body" sz="quarter" idx="18"/>
          </p:nvPr>
        </p:nvSpPr>
        <p:spPr>
          <a:xfrm>
            <a:off x="649707" y="2092228"/>
            <a:ext cx="4982995" cy="2222904"/>
          </a:xfrm>
        </p:spPr>
        <p:txBody>
          <a:bodyPr/>
          <a:lstStyle/>
          <a:p>
            <a:r>
              <a:rPr lang="en-US" sz="8000" dirty="0"/>
              <a:t>Thank you </a:t>
            </a:r>
          </a:p>
        </p:txBody>
      </p:sp>
      <p:sp>
        <p:nvSpPr>
          <p:cNvPr id="4" name="Slide Number Placeholder 3">
            <a:extLst>
              <a:ext uri="{FF2B5EF4-FFF2-40B4-BE49-F238E27FC236}">
                <a16:creationId xmlns:a16="http://schemas.microsoft.com/office/drawing/2014/main" id="{B8551707-905E-4C78-BE51-90E25AF43B27}"/>
              </a:ext>
            </a:extLst>
          </p:cNvPr>
          <p:cNvSpPr>
            <a:spLocks noGrp="1"/>
          </p:cNvSpPr>
          <p:nvPr>
            <p:ph type="sldNum" sz="quarter" idx="4"/>
          </p:nvPr>
        </p:nvSpPr>
        <p:spPr/>
        <p:txBody>
          <a:bodyPr/>
          <a:lstStyle/>
          <a:p>
            <a:fld id="{B2F212C6-8907-2442-9AB7-0A38B63F180E}" type="slidenum">
              <a:rPr lang="en-US" smtClean="0"/>
              <a:pPr/>
              <a:t>6</a:t>
            </a:fld>
            <a:endParaRPr lang="en-US" dirty="0"/>
          </a:p>
        </p:txBody>
      </p:sp>
      <p:sp>
        <p:nvSpPr>
          <p:cNvPr id="5" name="Footer Placeholder 4">
            <a:extLst>
              <a:ext uri="{FF2B5EF4-FFF2-40B4-BE49-F238E27FC236}">
                <a16:creationId xmlns:a16="http://schemas.microsoft.com/office/drawing/2014/main" id="{753B7DA8-6166-4AA5-B0EC-2A17FA89A912}"/>
              </a:ext>
            </a:extLst>
          </p:cNvPr>
          <p:cNvSpPr>
            <a:spLocks noGrp="1"/>
          </p:cNvSpPr>
          <p:nvPr>
            <p:ph type="ftr" sz="quarter" idx="3"/>
          </p:nvPr>
        </p:nvSpPr>
        <p:spPr/>
        <p:txBody>
          <a:bodyPr/>
          <a:lstStyle/>
          <a:p>
            <a:r>
              <a:rPr lang="en-US" dirty="0"/>
              <a:t>MakingStirdesWalk.org</a:t>
            </a:r>
          </a:p>
        </p:txBody>
      </p:sp>
      <p:pic>
        <p:nvPicPr>
          <p:cNvPr id="8" name="Picture 7">
            <a:extLst>
              <a:ext uri="{FF2B5EF4-FFF2-40B4-BE49-F238E27FC236}">
                <a16:creationId xmlns:a16="http://schemas.microsoft.com/office/drawing/2014/main" id="{82C7C17E-1264-4105-97D2-8A6446A1E7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7120" y="5820984"/>
            <a:ext cx="850178" cy="68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91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pocket template">
  <a:themeElements>
    <a:clrScheme name="Custom 6">
      <a:dk1>
        <a:srgbClr val="343433"/>
      </a:dk1>
      <a:lt1>
        <a:srgbClr val="EFEFEF"/>
      </a:lt1>
      <a:dk2>
        <a:srgbClr val="808285"/>
      </a:dk2>
      <a:lt2>
        <a:srgbClr val="FFFFFF"/>
      </a:lt2>
      <a:accent1>
        <a:srgbClr val="DA2473"/>
      </a:accent1>
      <a:accent2>
        <a:srgbClr val="C10066"/>
      </a:accent2>
      <a:accent3>
        <a:srgbClr val="DA76A1"/>
      </a:accent3>
      <a:accent4>
        <a:srgbClr val="343433"/>
      </a:accent4>
      <a:accent5>
        <a:srgbClr val="595959"/>
      </a:accent5>
      <a:accent6>
        <a:srgbClr val="CCCBC9"/>
      </a:accent6>
      <a:hlink>
        <a:srgbClr val="DA247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9B9B9"/>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spcAft>
            <a:spcPts val="1200"/>
          </a:spcAft>
          <a:defRPr sz="1400" dirty="0" smtClean="0"/>
        </a:defPPr>
      </a:lstStyle>
    </a:txDef>
  </a:objectDefaults>
  <a:extraClrSchemeLst/>
  <a:extLst>
    <a:ext uri="{05A4C25C-085E-4340-85A3-A5531E510DB2}">
      <thm15:themeFamily xmlns:thm15="http://schemas.microsoft.com/office/thememl/2012/main" name="MSABC_2018_Template" id="{74CBDB74-E446-0641-853C-17E7AFB4CE33}" vid="{FCE3FF2E-0AE2-BE4F-A7FC-055E003475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MSABC_2018_Template</Template>
  <TotalTime>296</TotalTime>
  <Words>476</Words>
  <Application>Microsoft Office PowerPoint</Application>
  <PresentationFormat>Widescreen</PresentationFormat>
  <Paragraphs>47</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Helvetica Neue</vt:lpstr>
      <vt:lpstr>Lucida Grande</vt:lpstr>
      <vt:lpstr>Source Sans Pro</vt:lpstr>
      <vt:lpstr>Source Sans Pro Light</vt:lpstr>
      <vt:lpstr>inpocket template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Vogel</dc:creator>
  <cp:lastModifiedBy>Rachael Eerdmans</cp:lastModifiedBy>
  <cp:revision>34</cp:revision>
  <cp:lastPrinted>2019-04-30T14:27:11Z</cp:lastPrinted>
  <dcterms:created xsi:type="dcterms:W3CDTF">2018-05-23T18:00:31Z</dcterms:created>
  <dcterms:modified xsi:type="dcterms:W3CDTF">2020-06-26T19:22:25Z</dcterms:modified>
</cp:coreProperties>
</file>